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1" r:id="rId2"/>
    <p:sldId id="272" r:id="rId3"/>
    <p:sldId id="273" r:id="rId4"/>
    <p:sldId id="256" r:id="rId5"/>
    <p:sldId id="258" r:id="rId6"/>
    <p:sldId id="260" r:id="rId7"/>
    <p:sldId id="262" r:id="rId8"/>
    <p:sldId id="270" r:id="rId9"/>
    <p:sldId id="265" r:id="rId10"/>
    <p:sldId id="266" r:id="rId11"/>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4185"/>
    <a:srgbClr val="EF7D00"/>
    <a:srgbClr val="56C0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6"/>
    <p:restoredTop sz="85842" autoAdjust="0"/>
  </p:normalViewPr>
  <p:slideViewPr>
    <p:cSldViewPr snapToGrid="0" snapToObjects="1">
      <p:cViewPr varScale="1">
        <p:scale>
          <a:sx n="112" d="100"/>
          <a:sy n="112" d="100"/>
        </p:scale>
        <p:origin x="7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25FE112-9470-410E-928A-67FDC9A05DC5}" type="datetimeFigureOut">
              <a:rPr lang="nl-NL" smtClean="0"/>
              <a:t>15-10-2019</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F32720D-1679-417F-9395-72712F19A943}" type="slidenum">
              <a:rPr lang="nl-NL" smtClean="0"/>
              <a:t>‹nr.›</a:t>
            </a:fld>
            <a:endParaRPr lang="nl-NL"/>
          </a:p>
        </p:txBody>
      </p:sp>
    </p:spTree>
    <p:extLst>
      <p:ext uri="{BB962C8B-B14F-4D97-AF65-F5344CB8AC3E}">
        <p14:creationId xmlns:p14="http://schemas.microsoft.com/office/powerpoint/2010/main" val="2066981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beoogde vernieuwde structuur van de NVVB.</a:t>
            </a:r>
          </a:p>
          <a:p>
            <a:r>
              <a:rPr lang="nl-NL" dirty="0"/>
              <a:t>Meest in het oog springend:</a:t>
            </a:r>
          </a:p>
          <a:p>
            <a:pPr marL="171450" indent="-171450">
              <a:buFontTx/>
              <a:buChar char="-"/>
            </a:pPr>
            <a:r>
              <a:rPr lang="nl-NL" dirty="0"/>
              <a:t>naar een compact ‘enkelvoudig’ bestuur (van 13 leden naar 6-7)</a:t>
            </a:r>
          </a:p>
          <a:p>
            <a:pPr marL="171450" indent="-171450">
              <a:buFontTx/>
              <a:buChar char="-"/>
            </a:pPr>
            <a:r>
              <a:rPr lang="nl-NL" dirty="0"/>
              <a:t>Instelling van een Ledenraad met adviesrecht aan ALV en informatierecht. Ook verplichte consultatie bij meerjarenplan, begroting en jaarrekening.</a:t>
            </a:r>
          </a:p>
          <a:p>
            <a:pPr marL="171450" indent="-171450">
              <a:buFontTx/>
              <a:buChar char="-"/>
            </a:pPr>
            <a:r>
              <a:rPr lang="nl-NL" dirty="0"/>
              <a:t>De inrichting van een platform voor meer verbinding tussen leden onderling en de NVVB en meer mogelijkheden tot benutten van expertise (zie ook nog hierna).</a:t>
            </a:r>
          </a:p>
        </p:txBody>
      </p:sp>
      <p:sp>
        <p:nvSpPr>
          <p:cNvPr id="4" name="Tijdelijke aanduiding voor dianummer 3"/>
          <p:cNvSpPr>
            <a:spLocks noGrp="1"/>
          </p:cNvSpPr>
          <p:nvPr>
            <p:ph type="sldNum" sz="quarter" idx="5"/>
          </p:nvPr>
        </p:nvSpPr>
        <p:spPr/>
        <p:txBody>
          <a:bodyPr/>
          <a:lstStyle/>
          <a:p>
            <a:fld id="{C4BCE7DB-0389-4069-BBD8-47FF5549E940}" type="slidenum">
              <a:rPr lang="nl-NL" smtClean="0"/>
              <a:t>2</a:t>
            </a:fld>
            <a:endParaRPr lang="nl-NL"/>
          </a:p>
        </p:txBody>
      </p:sp>
    </p:spTree>
    <p:extLst>
      <p:ext uri="{BB962C8B-B14F-4D97-AF65-F5344CB8AC3E}">
        <p14:creationId xmlns:p14="http://schemas.microsoft.com/office/powerpoint/2010/main" val="1762428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Oproep: </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De NVVB is een vereniging, dit wil zeggen dat wíj samen de vereniging vormen. We doen het met en voor elkaar, en kunnen onwijs veel van elkaar leren. Laten we dit ook goed benutten! Ga het gesprek met elkaar aan, zoek elkaar op. Daarnaast willen wij graag gemeenten uitnodigen om hun verhaal te delen via de NVVB, zoals via de nieuwsbrief of B&amp;R. Zowel </a:t>
            </a:r>
            <a:r>
              <a:rPr lang="nl-NL" sz="1200" kern="1200" dirty="0" err="1">
                <a:solidFill>
                  <a:schemeClr val="tx1"/>
                </a:solidFill>
                <a:effectLst/>
                <a:latin typeface="+mn-lt"/>
                <a:ea typeface="+mn-ea"/>
                <a:cs typeface="+mn-cs"/>
              </a:rPr>
              <a:t>good</a:t>
            </a:r>
            <a:r>
              <a:rPr lang="nl-NL" sz="1200" kern="1200" dirty="0">
                <a:solidFill>
                  <a:schemeClr val="tx1"/>
                </a:solidFill>
                <a:effectLst/>
                <a:latin typeface="+mn-lt"/>
                <a:ea typeface="+mn-ea"/>
                <a:cs typeface="+mn-cs"/>
              </a:rPr>
              <a:t> </a:t>
            </a:r>
            <a:r>
              <a:rPr lang="nl-NL" sz="1200" kern="1200" dirty="0" err="1">
                <a:solidFill>
                  <a:schemeClr val="tx1"/>
                </a:solidFill>
                <a:effectLst/>
                <a:latin typeface="+mn-lt"/>
                <a:ea typeface="+mn-ea"/>
                <a:cs typeface="+mn-cs"/>
              </a:rPr>
              <a:t>practices</a:t>
            </a:r>
            <a:r>
              <a:rPr lang="nl-NL" sz="1200" kern="1200" dirty="0">
                <a:solidFill>
                  <a:schemeClr val="tx1"/>
                </a:solidFill>
                <a:effectLst/>
                <a:latin typeface="+mn-lt"/>
                <a:ea typeface="+mn-ea"/>
                <a:cs typeface="+mn-cs"/>
              </a:rPr>
              <a:t> en mooie verhalen, maar juist ook bad </a:t>
            </a:r>
            <a:r>
              <a:rPr lang="nl-NL" sz="1200" kern="1200" dirty="0" err="1">
                <a:solidFill>
                  <a:schemeClr val="tx1"/>
                </a:solidFill>
                <a:effectLst/>
                <a:latin typeface="+mn-lt"/>
                <a:ea typeface="+mn-ea"/>
                <a:cs typeface="+mn-cs"/>
              </a:rPr>
              <a:t>practices</a:t>
            </a:r>
            <a:r>
              <a:rPr lang="nl-NL" sz="1200" kern="1200" dirty="0">
                <a:solidFill>
                  <a:schemeClr val="tx1"/>
                </a:solidFill>
                <a:effectLst/>
                <a:latin typeface="+mn-lt"/>
                <a:ea typeface="+mn-ea"/>
                <a:cs typeface="+mn-cs"/>
              </a:rPr>
              <a:t> en harde lessen zodat een ander dezelfde fout niet meer hoeft te maken. Samen maken we de NVVB!</a:t>
            </a:r>
          </a:p>
          <a:p>
            <a:r>
              <a:rPr lang="nl-NL" sz="1200" kern="1200" dirty="0">
                <a:solidFill>
                  <a:schemeClr val="tx1"/>
                </a:solidFill>
                <a:effectLst/>
                <a:latin typeface="+mn-lt"/>
                <a:ea typeface="+mn-ea"/>
                <a:cs typeface="+mn-cs"/>
              </a:rPr>
              <a:t>Suggestie: hierbij een toespeling maken op het jubileumcadeautje dit jaar, een NVVB paraplu. Samen trotseren we elke storm! Door weer en wind etc.. </a:t>
            </a:r>
          </a:p>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32720D-1679-417F-9395-72712F19A943}"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5250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Op ons vakgebied burgerzaken spelen natuurlijk voortdurende een heleboel ontwikkelingen, saai is het in ieder geval nooit! Graag willen wij jullie inlichten over een aantal onderwerpen die momenteel spelen en/of een vermelding waard zijn.</a:t>
            </a:r>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4</a:t>
            </a:fld>
            <a:endParaRPr lang="nl-NL"/>
          </a:p>
        </p:txBody>
      </p:sp>
    </p:spTree>
    <p:extLst>
      <p:ext uri="{BB962C8B-B14F-4D97-AF65-F5344CB8AC3E}">
        <p14:creationId xmlns:p14="http://schemas.microsoft.com/office/powerpoint/2010/main" val="1577328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dirty="0"/>
              <a:t>Van de Wet elektronische dienstverlening BS zijn de digitale aangifte overlijden en de digitale melding van een voorgenomen huwelijk of geregistreerd partnerschap inmiddels mogelijk. Er zijn nog drie stappen te gaan, te weten:</a:t>
            </a:r>
          </a:p>
          <a:p>
            <a:r>
              <a:rPr lang="nl-NL" dirty="0"/>
              <a:t>* Digitale geboorteaangifte</a:t>
            </a:r>
          </a:p>
          <a:p>
            <a:r>
              <a:rPr lang="nl-NL" dirty="0"/>
              <a:t>* Digitale afgifte uittreksels</a:t>
            </a:r>
          </a:p>
          <a:p>
            <a:r>
              <a:rPr lang="nl-NL" dirty="0"/>
              <a:t>* Invoering elektronische akte</a:t>
            </a:r>
          </a:p>
          <a:p>
            <a:endParaRPr lang="nl-NL" dirty="0"/>
          </a:p>
          <a:p>
            <a:r>
              <a:rPr lang="nl-NL" dirty="0"/>
              <a:t>Er is een grote kans dat de regels voor digitale geboorteaangifte par 1 jan 2020 ingaan. Gemeenten krijgen dan de mogelijkheid dit in te voeren. De handtekening van de aangever op de geboorteakte vervalt. Bij digitale aangifte moet er wel een verklaring verstrekt zijn van de arts of verloskundige over de geboorte van het kind. Digitale aangifte mag geen valse aangiften in de hand werken. De wijze waarop dat kan worden in gericht is onderwerp van gesprekken met J&amp;V geweest. Meer informatie volgt in de komende tijd.</a:t>
            </a:r>
          </a:p>
          <a:p>
            <a:r>
              <a:rPr lang="nl-NL" dirty="0"/>
              <a:t>Alle digitale mogelijkheden van deze wet zijn optioneel. De gemeente bepaalt zelf of zij het mogelijk maakt. </a:t>
            </a:r>
          </a:p>
          <a:p>
            <a:r>
              <a:rPr lang="nl-NL" dirty="0"/>
              <a:t>De NVVB vindt dat bij de invoering van de elektronische akte nadrukkelijk gekeken moet worden naar de toekomst van de BRP. Voorkomen moet worden dat zaken dubbel digitaal worden opgeslagen.</a:t>
            </a:r>
          </a:p>
          <a:p>
            <a:r>
              <a:rPr lang="nl-NL" dirty="0"/>
              <a:t>Op 9 oktober organiseert de NVVB een themabijeenkomst over de digitalisering van de BS voor haar partners, bestuurders en commissieleden. BZK, J&amp;V en de VNG zijn daarbij ook vertegenwoordigd. Tevens zal een Belgische vertegenwoordiging de ontwikkelingen in België presenteren. Conclusies van deze bijeenkomst zal de NVVB delen via nieuwsbrief of B&amp;R.</a:t>
            </a:r>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5</a:t>
            </a:fld>
            <a:endParaRPr lang="nl-NL"/>
          </a:p>
        </p:txBody>
      </p:sp>
    </p:spTree>
    <p:extLst>
      <p:ext uri="{BB962C8B-B14F-4D97-AF65-F5344CB8AC3E}">
        <p14:creationId xmlns:p14="http://schemas.microsoft.com/office/powerpoint/2010/main" val="3120330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Er wordt gewerkt aan een verzamelwet die de Wet BRP op een aantal punten wijzigt. De belangrijkste wijzigingen zijn: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In dit najaar wordt de consultatie verwacht.</a:t>
            </a:r>
          </a:p>
          <a:p>
            <a:endParaRPr lang="nl-NL" dirty="0"/>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6</a:t>
            </a:fld>
            <a:endParaRPr lang="nl-NL"/>
          </a:p>
        </p:txBody>
      </p:sp>
    </p:spTree>
    <p:extLst>
      <p:ext uri="{BB962C8B-B14F-4D97-AF65-F5344CB8AC3E}">
        <p14:creationId xmlns:p14="http://schemas.microsoft.com/office/powerpoint/2010/main" val="1040704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Tijdelijke experimentenwet nieuw stembiljet </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Er is net een consultatieronde geweest voor het ontwerpwetsvoorstel experimentenwet nieuwe stembiljetten. Hoewel wij natuurlijk op een paar punten kritisch zijn op dit wetsvoorstel hopen wij vooral dat er spoedig geëxperimenteerd kan gaan worden met twee nieuwe stembiljetten. </a:t>
            </a:r>
          </a:p>
          <a:p>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Manifest toegankelijk verkiezingsproces </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Aan het eind van dit jaar komt er een manifest over een toegankelijk verkiezingsproces aan, hierin willen NVVB, VNG, de Kiesraad en de ministeries van BZK en VWS commitment uitspreken en praktische handvaten uitgeven, zowel voor bijvoorbeeld gemeenten als voor de doelgroep. Ook andere (belangen)organisaties kunnen het manifest gaan ondertekenen. </a:t>
            </a:r>
          </a:p>
          <a:p>
            <a:endParaRPr lang="nl-NL" dirty="0"/>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7</a:t>
            </a:fld>
            <a:endParaRPr lang="nl-NL"/>
          </a:p>
        </p:txBody>
      </p:sp>
    </p:spTree>
    <p:extLst>
      <p:ext uri="{BB962C8B-B14F-4D97-AF65-F5344CB8AC3E}">
        <p14:creationId xmlns:p14="http://schemas.microsoft.com/office/powerpoint/2010/main" val="235142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Borstkankervereniging Nederland - fotomatrix</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In een brief van de Borstkankervereniging Nederland kwam naar voren welke problemen mensen hadden ondervonden die ten gevolge van chemotherapie kaal zijn geworden bij het aanvragen van een nieuw identiteitsbewijs. </a:t>
            </a:r>
          </a:p>
          <a:p>
            <a:r>
              <a:rPr lang="nl-NL" sz="1200" kern="1200" dirty="0">
                <a:solidFill>
                  <a:schemeClr val="tx1"/>
                </a:solidFill>
                <a:effectLst/>
                <a:latin typeface="+mn-lt"/>
                <a:ea typeface="+mn-ea"/>
                <a:cs typeface="+mn-cs"/>
              </a:rPr>
              <a:t>Na o.a. ons advies aan het ministerie van BZK staat er nu in een brief aan de Tweede Kamer dat de </a:t>
            </a:r>
            <a:r>
              <a:rPr lang="nl-NL" sz="1200" kern="1200" dirty="0" err="1">
                <a:solidFill>
                  <a:schemeClr val="tx1"/>
                </a:solidFill>
                <a:effectLst/>
                <a:latin typeface="+mn-lt"/>
                <a:ea typeface="+mn-ea"/>
                <a:cs typeface="+mn-cs"/>
              </a:rPr>
              <a:t>RvIG</a:t>
            </a:r>
            <a:r>
              <a:rPr lang="nl-NL" sz="1200" kern="1200" dirty="0">
                <a:solidFill>
                  <a:schemeClr val="tx1"/>
                </a:solidFill>
                <a:effectLst/>
                <a:latin typeface="+mn-lt"/>
                <a:ea typeface="+mn-ea"/>
                <a:cs typeface="+mn-cs"/>
              </a:rPr>
              <a:t> samen met de NVVB gaat samen werken aan een eenduidige instructie voor medewerkers burgerzaken over hun handelingsruimte in relatie tot de fotomatrix. Een mooi resultaat!</a:t>
            </a:r>
          </a:p>
          <a:p>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Boek 10BW</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Hoewel we van veel kanten de belangstelling horen voor de vernieuwde uitgave van Boek 10BW moeten we hier helaas mededelen dat de publicatie wat vertraging op heeft gelopen door omstandigheden. Wij streven er naar dat de geïnteresseerd zo snel mogelijk het boek kunnen bestellen. Dit wordt natuurlijk kenbaar gemaakt in de nieuwsbrief. </a:t>
            </a:r>
          </a:p>
          <a:p>
            <a:r>
              <a:rPr lang="nl-NL" sz="1200" kern="1200" dirty="0">
                <a:solidFill>
                  <a:schemeClr val="tx1"/>
                </a:solidFill>
                <a:effectLst/>
                <a:latin typeface="+mn-lt"/>
                <a:ea typeface="+mn-ea"/>
                <a:cs typeface="+mn-cs"/>
              </a:rPr>
              <a:t> </a:t>
            </a:r>
          </a:p>
          <a:p>
            <a:r>
              <a:rPr lang="nl-NL" sz="1200" b="1" kern="1200" dirty="0">
                <a:solidFill>
                  <a:schemeClr val="tx1"/>
                </a:solidFill>
                <a:effectLst/>
                <a:latin typeface="+mn-lt"/>
                <a:ea typeface="+mn-ea"/>
                <a:cs typeface="+mn-cs"/>
              </a:rPr>
              <a:t>Stop Rijbewijs </a:t>
            </a:r>
            <a:endParaRPr lang="nl-NL" sz="1200" kern="1200" dirty="0">
              <a:solidFill>
                <a:schemeClr val="tx1"/>
              </a:solidFill>
              <a:effectLst/>
              <a:latin typeface="+mn-lt"/>
              <a:ea typeface="+mn-ea"/>
              <a:cs typeface="+mn-cs"/>
            </a:endParaRPr>
          </a:p>
          <a:p>
            <a:r>
              <a:rPr lang="nl-NL" dirty="0"/>
              <a:t>Het Ministerie van Infrastructuur en Waterstaat bereidt een wijziging van de Wegenverkeerswet 1994 voor (Wet stoprijbewijs). Door de wijziging kan men bij vermissing van het rijbewijs of (vermoeden van) fraude dit direct digitaal melden bij de RDW. Dit zorgt voor een snelle ongeldigheid van het rijbewijs. Daarmee samenhangend vervalt de verplichting om aangifte bij de politie te doen, en de in de praktijk gegroeide mogelijkheid om melding bij de gemeente te doen blijft bestaan.</a:t>
            </a:r>
            <a:r>
              <a:rPr lang="nl-NL" sz="1200" kern="1200" dirty="0">
                <a:solidFill>
                  <a:schemeClr val="tx1"/>
                </a:solidFill>
                <a:effectLst/>
                <a:latin typeface="+mn-lt"/>
                <a:ea typeface="+mn-ea"/>
                <a:cs typeface="+mn-cs"/>
              </a:rPr>
              <a:t>. De NVVB is betrokken bij het proces. Wat betekent dit bijvoorbeeld als er gevonden rijbewijzen aan de gemeentebalie worden ingeleverd. Internetconsultatie liep tot 15 september.</a:t>
            </a:r>
          </a:p>
          <a:p>
            <a:r>
              <a:rPr lang="nl-NL" sz="1200" kern="1200" dirty="0">
                <a:solidFill>
                  <a:schemeClr val="tx1"/>
                </a:solidFill>
                <a:effectLst/>
                <a:latin typeface="+mn-lt"/>
                <a:ea typeface="+mn-ea"/>
                <a:cs typeface="+mn-cs"/>
              </a:rPr>
              <a:t>Idee is dat dit via Mijn Overheid gaat lopen. Dit gaat ook gelden voor reisdocumenten. Burgers kunnen dan dus overal ter wereld gelijk de melding doen.</a:t>
            </a:r>
          </a:p>
          <a:p>
            <a:endParaRPr lang="nl-NL" sz="1200" kern="1200" dirty="0">
              <a:solidFill>
                <a:schemeClr val="tx1"/>
              </a:solidFill>
              <a:effectLst/>
              <a:latin typeface="+mn-lt"/>
              <a:ea typeface="+mn-ea"/>
              <a:cs typeface="+mn-cs"/>
            </a:endParaRPr>
          </a:p>
          <a:p>
            <a:r>
              <a:rPr lang="nl-NL" altLang="nl-NL" dirty="0">
                <a:solidFill>
                  <a:srgbClr val="27008A"/>
                </a:solidFill>
                <a:latin typeface="Myriad Pro" charset="0"/>
                <a:ea typeface="ＭＳ Ｐゴシック" panose="020B0600070205080204" pitchFamily="34" charset="-128"/>
              </a:rPr>
              <a:t>Verzoek medewerking </a:t>
            </a:r>
            <a:r>
              <a:rPr lang="nl-NL" altLang="nl-NL" dirty="0" err="1">
                <a:solidFill>
                  <a:srgbClr val="27008A"/>
                </a:solidFill>
                <a:latin typeface="Myriad Pro" charset="0"/>
                <a:ea typeface="ＭＳ Ｐゴシック" panose="020B0600070205080204" pitchFamily="34" charset="-128"/>
              </a:rPr>
              <a:t>enquete</a:t>
            </a:r>
            <a:r>
              <a:rPr lang="nl-NL" altLang="nl-NL" dirty="0">
                <a:solidFill>
                  <a:srgbClr val="27008A"/>
                </a:solidFill>
                <a:latin typeface="Myriad Pro" charset="0"/>
                <a:ea typeface="ＭＳ Ｐゴシック" panose="020B0600070205080204" pitchFamily="34" charset="-128"/>
              </a:rPr>
              <a:t> wet tegengaan huwelijksdwang</a:t>
            </a:r>
          </a:p>
          <a:p>
            <a:r>
              <a:rPr lang="nl-NL" sz="1200" kern="1200" dirty="0">
                <a:solidFill>
                  <a:schemeClr val="tx1"/>
                </a:solidFill>
                <a:effectLst/>
                <a:latin typeface="+mn-lt"/>
                <a:ea typeface="+mn-ea"/>
                <a:cs typeface="+mn-cs"/>
              </a:rPr>
              <a:t>de Universiteit Maastricht verricht samen met het Verwey-Jonker Instituut Utrecht in opdracht van het Ministerie van Justitie &amp; Veiligheid, afdeling WODC, een onderzoek naar de werking van de Wet tegengaan huwelijksdwang in de praktijk</a:t>
            </a:r>
            <a:endParaRPr lang="nl-NL" altLang="nl-NL" dirty="0">
              <a:solidFill>
                <a:srgbClr val="27008A"/>
              </a:solidFill>
              <a:latin typeface="Myriad Pro" charset="0"/>
              <a:ea typeface="ＭＳ Ｐゴシック" panose="020B0600070205080204" pitchFamily="34" charset="-128"/>
            </a:endParaRPr>
          </a:p>
          <a:p>
            <a:endParaRPr lang="nl-NL" sz="1200" kern="1200" dirty="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8</a:t>
            </a:fld>
            <a:endParaRPr lang="nl-NL"/>
          </a:p>
        </p:txBody>
      </p:sp>
    </p:spTree>
    <p:extLst>
      <p:ext uri="{BB962C8B-B14F-4D97-AF65-F5344CB8AC3E}">
        <p14:creationId xmlns:p14="http://schemas.microsoft.com/office/powerpoint/2010/main" val="2541596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Cher levert input aan</a:t>
            </a:r>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9</a:t>
            </a:fld>
            <a:endParaRPr lang="nl-NL"/>
          </a:p>
        </p:txBody>
      </p:sp>
    </p:spTree>
    <p:extLst>
      <p:ext uri="{BB962C8B-B14F-4D97-AF65-F5344CB8AC3E}">
        <p14:creationId xmlns:p14="http://schemas.microsoft.com/office/powerpoint/2010/main" val="1737480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Oproep: </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De NVVB is een vereniging, dit wil zeggen dat wíj samen de vereniging vormen. We doen het met en voor elkaar, en kunnen onwijs veel van elkaar leren. Laten we dit ook goed benutten! Ga het gesprek met elkaar aan, zoek elkaar op. Daarnaast willen wij graag gemeenten uitnodigen om hun verhaal te delen via de NVVB, zoals via de nieuwsbrief of B&amp;R. Zowel </a:t>
            </a:r>
            <a:r>
              <a:rPr lang="nl-NL" sz="1200" kern="1200" dirty="0" err="1">
                <a:solidFill>
                  <a:schemeClr val="tx1"/>
                </a:solidFill>
                <a:effectLst/>
                <a:latin typeface="+mn-lt"/>
                <a:ea typeface="+mn-ea"/>
                <a:cs typeface="+mn-cs"/>
              </a:rPr>
              <a:t>good</a:t>
            </a:r>
            <a:r>
              <a:rPr lang="nl-NL" sz="1200" kern="1200" dirty="0">
                <a:solidFill>
                  <a:schemeClr val="tx1"/>
                </a:solidFill>
                <a:effectLst/>
                <a:latin typeface="+mn-lt"/>
                <a:ea typeface="+mn-ea"/>
                <a:cs typeface="+mn-cs"/>
              </a:rPr>
              <a:t> </a:t>
            </a:r>
            <a:r>
              <a:rPr lang="nl-NL" sz="1200" kern="1200" dirty="0" err="1">
                <a:solidFill>
                  <a:schemeClr val="tx1"/>
                </a:solidFill>
                <a:effectLst/>
                <a:latin typeface="+mn-lt"/>
                <a:ea typeface="+mn-ea"/>
                <a:cs typeface="+mn-cs"/>
              </a:rPr>
              <a:t>practices</a:t>
            </a:r>
            <a:r>
              <a:rPr lang="nl-NL" sz="1200" kern="1200" dirty="0">
                <a:solidFill>
                  <a:schemeClr val="tx1"/>
                </a:solidFill>
                <a:effectLst/>
                <a:latin typeface="+mn-lt"/>
                <a:ea typeface="+mn-ea"/>
                <a:cs typeface="+mn-cs"/>
              </a:rPr>
              <a:t> en mooie verhalen, maar juist ook bad </a:t>
            </a:r>
            <a:r>
              <a:rPr lang="nl-NL" sz="1200" kern="1200" dirty="0" err="1">
                <a:solidFill>
                  <a:schemeClr val="tx1"/>
                </a:solidFill>
                <a:effectLst/>
                <a:latin typeface="+mn-lt"/>
                <a:ea typeface="+mn-ea"/>
                <a:cs typeface="+mn-cs"/>
              </a:rPr>
              <a:t>practices</a:t>
            </a:r>
            <a:r>
              <a:rPr lang="nl-NL" sz="1200" kern="1200" dirty="0">
                <a:solidFill>
                  <a:schemeClr val="tx1"/>
                </a:solidFill>
                <a:effectLst/>
                <a:latin typeface="+mn-lt"/>
                <a:ea typeface="+mn-ea"/>
                <a:cs typeface="+mn-cs"/>
              </a:rPr>
              <a:t> en harde lessen zodat een ander dezelfde fout niet meer hoeft te maken. Samen maken we de NVVB!</a:t>
            </a:r>
          </a:p>
          <a:p>
            <a:r>
              <a:rPr lang="nl-NL" sz="1200" kern="1200" dirty="0">
                <a:solidFill>
                  <a:schemeClr val="tx1"/>
                </a:solidFill>
                <a:effectLst/>
                <a:latin typeface="+mn-lt"/>
                <a:ea typeface="+mn-ea"/>
                <a:cs typeface="+mn-cs"/>
              </a:rPr>
              <a:t>Suggestie: hierbij een toespeling maken op het jubileumcadeautje dit jaar, een NVVB paraplu. Samen trotseren we elke storm! Door weer en wind etc.. </a:t>
            </a:r>
          </a:p>
          <a:p>
            <a:endParaRPr lang="nl-NL" dirty="0"/>
          </a:p>
        </p:txBody>
      </p:sp>
      <p:sp>
        <p:nvSpPr>
          <p:cNvPr id="4" name="Tijdelijke aanduiding voor dianummer 3"/>
          <p:cNvSpPr>
            <a:spLocks noGrp="1"/>
          </p:cNvSpPr>
          <p:nvPr>
            <p:ph type="sldNum" sz="quarter" idx="5"/>
          </p:nvPr>
        </p:nvSpPr>
        <p:spPr/>
        <p:txBody>
          <a:bodyPr/>
          <a:lstStyle/>
          <a:p>
            <a:fld id="{7F32720D-1679-417F-9395-72712F19A943}" type="slidenum">
              <a:rPr lang="nl-NL" smtClean="0"/>
              <a:t>10</a:t>
            </a:fld>
            <a:endParaRPr lang="nl-NL"/>
          </a:p>
        </p:txBody>
      </p:sp>
    </p:spTree>
    <p:extLst>
      <p:ext uri="{BB962C8B-B14F-4D97-AF65-F5344CB8AC3E}">
        <p14:creationId xmlns:p14="http://schemas.microsoft.com/office/powerpoint/2010/main" val="40652507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0B5C46BA-ABA1-0045-8834-66F8098B2F90}"/>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6" name="Afbeelding 5">
            <a:extLst>
              <a:ext uri="{FF2B5EF4-FFF2-40B4-BE49-F238E27FC236}">
                <a16:creationId xmlns:a16="http://schemas.microsoft.com/office/drawing/2014/main" id="{E649599E-E8FC-E344-A5D3-C8E3DDCEB8C5}"/>
              </a:ext>
            </a:extLst>
          </p:cNvPr>
          <p:cNvPicPr>
            <a:picLocks noChangeAspect="1"/>
          </p:cNvPicPr>
          <p:nvPr userDrawn="1"/>
        </p:nvPicPr>
        <p:blipFill>
          <a:blip r:embed="rId3"/>
          <a:stretch>
            <a:fillRect/>
          </a:stretch>
        </p:blipFill>
        <p:spPr>
          <a:xfrm>
            <a:off x="720000" y="628990"/>
            <a:ext cx="3543300" cy="1549400"/>
          </a:xfrm>
          <a:prstGeom prst="rect">
            <a:avLst/>
          </a:prstGeom>
        </p:spPr>
      </p:pic>
      <p:sp>
        <p:nvSpPr>
          <p:cNvPr id="7" name="Titel 1">
            <a:extLst>
              <a:ext uri="{FF2B5EF4-FFF2-40B4-BE49-F238E27FC236}">
                <a16:creationId xmlns:a16="http://schemas.microsoft.com/office/drawing/2014/main" id="{4D839B83-833C-8E4F-82FC-E48B85A98D71}"/>
              </a:ext>
            </a:extLst>
          </p:cNvPr>
          <p:cNvSpPr>
            <a:spLocks noGrp="1"/>
          </p:cNvSpPr>
          <p:nvPr>
            <p:ph type="ctrTitle" hasCustomPrompt="1"/>
          </p:nvPr>
        </p:nvSpPr>
        <p:spPr>
          <a:xfrm>
            <a:off x="720000" y="3241448"/>
            <a:ext cx="6357257" cy="586800"/>
          </a:xfrm>
          <a:prstGeom prst="rect">
            <a:avLst/>
          </a:prstGeom>
        </p:spPr>
        <p:txBody>
          <a:bodyPr wrap="square"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nl-NL"/>
              <a:t>Titel van een hoofdstuk</a:t>
            </a:r>
          </a:p>
        </p:txBody>
      </p:sp>
      <p:sp>
        <p:nvSpPr>
          <p:cNvPr id="12" name="Ondertitel 2">
            <a:extLst>
              <a:ext uri="{FF2B5EF4-FFF2-40B4-BE49-F238E27FC236}">
                <a16:creationId xmlns:a16="http://schemas.microsoft.com/office/drawing/2014/main" id="{520605BE-7418-3C4C-BBD2-F2DFA132CD11}"/>
              </a:ext>
            </a:extLst>
          </p:cNvPr>
          <p:cNvSpPr>
            <a:spLocks noGrp="1"/>
          </p:cNvSpPr>
          <p:nvPr>
            <p:ph type="subTitle" idx="1" hasCustomPrompt="1"/>
          </p:nvPr>
        </p:nvSpPr>
        <p:spPr>
          <a:xfrm>
            <a:off x="720000" y="3948056"/>
            <a:ext cx="6357257" cy="1059110"/>
          </a:xfrm>
          <a:prstGeom prst="rect">
            <a:avLst/>
          </a:prstGeom>
        </p:spPr>
        <p:txBody>
          <a:bodyPr/>
          <a:lstStyle>
            <a:lvl1pPr marL="0" indent="0" algn="l">
              <a:buNone/>
              <a:defRPr sz="2400" b="0"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 van een hoofdstuk</a:t>
            </a:r>
          </a:p>
        </p:txBody>
      </p:sp>
    </p:spTree>
    <p:extLst>
      <p:ext uri="{BB962C8B-B14F-4D97-AF65-F5344CB8AC3E}">
        <p14:creationId xmlns:p14="http://schemas.microsoft.com/office/powerpoint/2010/main" val="2982930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en object">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C1273086-6C50-1845-BFCB-881C1F65077B}"/>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9" name="Afbeelding 8">
            <a:extLst>
              <a:ext uri="{FF2B5EF4-FFF2-40B4-BE49-F238E27FC236}">
                <a16:creationId xmlns:a16="http://schemas.microsoft.com/office/drawing/2014/main" id="{2FA90D6D-B174-A545-99E8-38DB67BB62BC}"/>
              </a:ext>
            </a:extLst>
          </p:cNvPr>
          <p:cNvPicPr>
            <a:picLocks noChangeAspect="1"/>
          </p:cNvPicPr>
          <p:nvPr userDrawn="1"/>
        </p:nvPicPr>
        <p:blipFill>
          <a:blip r:embed="rId3"/>
          <a:stretch>
            <a:fillRect/>
          </a:stretch>
        </p:blipFill>
        <p:spPr>
          <a:xfrm>
            <a:off x="720000" y="628990"/>
            <a:ext cx="3543300" cy="1549400"/>
          </a:xfrm>
          <a:prstGeom prst="rect">
            <a:avLst/>
          </a:prstGeom>
        </p:spPr>
      </p:pic>
      <p:sp>
        <p:nvSpPr>
          <p:cNvPr id="6" name="Titel 1">
            <a:extLst>
              <a:ext uri="{FF2B5EF4-FFF2-40B4-BE49-F238E27FC236}">
                <a16:creationId xmlns:a16="http://schemas.microsoft.com/office/drawing/2014/main" id="{6A431828-293E-334F-B3EE-F62039C93614}"/>
              </a:ext>
            </a:extLst>
          </p:cNvPr>
          <p:cNvSpPr>
            <a:spLocks noGrp="1"/>
          </p:cNvSpPr>
          <p:nvPr>
            <p:ph type="ctrTitle" hasCustomPrompt="1"/>
          </p:nvPr>
        </p:nvSpPr>
        <p:spPr>
          <a:xfrm>
            <a:off x="720000" y="3241448"/>
            <a:ext cx="6357257" cy="586800"/>
          </a:xfrm>
          <a:prstGeom prst="rect">
            <a:avLst/>
          </a:prstGeom>
        </p:spPr>
        <p:txBody>
          <a:bodyPr wrap="square" anchor="t" anchorCtr="0">
            <a:normAutofit/>
          </a:bodyPr>
          <a:lstStyle>
            <a:lvl1pPr algn="l">
              <a:defRPr sz="4000" b="1" i="0">
                <a:solidFill>
                  <a:schemeClr val="bg1"/>
                </a:solidFill>
                <a:latin typeface="Arial" panose="020B0604020202020204" pitchFamily="34" charset="0"/>
                <a:cs typeface="Arial" panose="020B0604020202020204" pitchFamily="34" charset="0"/>
              </a:defRPr>
            </a:lvl1pPr>
          </a:lstStyle>
          <a:p>
            <a:r>
              <a:rPr lang="nl-NL"/>
              <a:t>Titel van een hoofdstuk</a:t>
            </a:r>
          </a:p>
        </p:txBody>
      </p:sp>
      <p:sp>
        <p:nvSpPr>
          <p:cNvPr id="7" name="Ondertitel 2">
            <a:extLst>
              <a:ext uri="{FF2B5EF4-FFF2-40B4-BE49-F238E27FC236}">
                <a16:creationId xmlns:a16="http://schemas.microsoft.com/office/drawing/2014/main" id="{6B0D5FEC-19EF-8444-8E7D-3DBBF283F0F0}"/>
              </a:ext>
            </a:extLst>
          </p:cNvPr>
          <p:cNvSpPr>
            <a:spLocks noGrp="1"/>
          </p:cNvSpPr>
          <p:nvPr>
            <p:ph type="subTitle" idx="1" hasCustomPrompt="1"/>
          </p:nvPr>
        </p:nvSpPr>
        <p:spPr>
          <a:xfrm>
            <a:off x="720000" y="3948056"/>
            <a:ext cx="6357257" cy="1059110"/>
          </a:xfrm>
          <a:prstGeom prst="rect">
            <a:avLst/>
          </a:prstGeom>
        </p:spPr>
        <p:txBody>
          <a:bodyPr/>
          <a:lstStyle>
            <a:lvl1pPr marL="0" indent="0" algn="l">
              <a:buNone/>
              <a:defRPr sz="2400" b="0" i="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Subtitel van een hoofdstuk</a:t>
            </a:r>
          </a:p>
        </p:txBody>
      </p:sp>
    </p:spTree>
    <p:extLst>
      <p:ext uri="{BB962C8B-B14F-4D97-AF65-F5344CB8AC3E}">
        <p14:creationId xmlns:p14="http://schemas.microsoft.com/office/powerpoint/2010/main" val="1680213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200604-B413-8246-9175-05F136D47720}"/>
              </a:ext>
            </a:extLst>
          </p:cNvPr>
          <p:cNvSpPr>
            <a:spLocks noGrp="1"/>
          </p:cNvSpPr>
          <p:nvPr>
            <p:ph type="title" hasCustomPrompt="1"/>
          </p:nvPr>
        </p:nvSpPr>
        <p:spPr>
          <a:xfrm>
            <a:off x="1620000" y="540000"/>
            <a:ext cx="10044000" cy="585931"/>
          </a:xfrm>
          <a:prstGeom prst="rect">
            <a:avLst/>
          </a:prstGeom>
        </p:spPr>
        <p:txBody>
          <a:bodyPr/>
          <a:lstStyle>
            <a:lvl1pPr>
              <a:defRPr b="1" i="0">
                <a:latin typeface="Arial" panose="020B0604020202020204" pitchFamily="34" charset="0"/>
                <a:cs typeface="Arial" panose="020B0604020202020204" pitchFamily="34" charset="0"/>
              </a:defRPr>
            </a:lvl1pPr>
          </a:lstStyle>
          <a:p>
            <a:r>
              <a:rPr lang="nl-NL"/>
              <a:t>Titel van een tekstpagina</a:t>
            </a:r>
          </a:p>
        </p:txBody>
      </p:sp>
      <p:sp>
        <p:nvSpPr>
          <p:cNvPr id="4" name="Tijdelijke aanduiding voor tekst 3">
            <a:extLst>
              <a:ext uri="{FF2B5EF4-FFF2-40B4-BE49-F238E27FC236}">
                <a16:creationId xmlns:a16="http://schemas.microsoft.com/office/drawing/2014/main" id="{E70C3702-30EB-C44B-BE60-3FAFA1112900}"/>
              </a:ext>
            </a:extLst>
          </p:cNvPr>
          <p:cNvSpPr>
            <a:spLocks noGrp="1"/>
          </p:cNvSpPr>
          <p:nvPr>
            <p:ph type="body" sz="quarter" idx="10"/>
          </p:nvPr>
        </p:nvSpPr>
        <p:spPr>
          <a:xfrm>
            <a:off x="1620000" y="1440000"/>
            <a:ext cx="10044000" cy="4878000"/>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4020809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32DEF1-10D8-D448-A981-9A67E0BFC5A2}"/>
              </a:ext>
            </a:extLst>
          </p:cNvPr>
          <p:cNvSpPr>
            <a:spLocks noGrp="1"/>
          </p:cNvSpPr>
          <p:nvPr>
            <p:ph type="title" hasCustomPrompt="1"/>
          </p:nvPr>
        </p:nvSpPr>
        <p:spPr>
          <a:xfrm>
            <a:off x="1620000" y="540000"/>
            <a:ext cx="5040000" cy="1121959"/>
          </a:xfrm>
          <a:prstGeom prst="rect">
            <a:avLst/>
          </a:prstGeom>
        </p:spPr>
        <p:txBody>
          <a:bodyPr/>
          <a:lstStyle>
            <a:lvl1pPr>
              <a:defRPr/>
            </a:lvl1pPr>
          </a:lstStyle>
          <a:p>
            <a:r>
              <a:rPr lang="nl-NL"/>
              <a:t>Titel van een tekstpagina</a:t>
            </a:r>
          </a:p>
        </p:txBody>
      </p:sp>
      <p:sp>
        <p:nvSpPr>
          <p:cNvPr id="4" name="Tijdelijke aanduiding voor afbeelding 3">
            <a:extLst>
              <a:ext uri="{FF2B5EF4-FFF2-40B4-BE49-F238E27FC236}">
                <a16:creationId xmlns:a16="http://schemas.microsoft.com/office/drawing/2014/main" id="{74334C10-877E-D241-BAF2-B0D6932FF590}"/>
              </a:ext>
            </a:extLst>
          </p:cNvPr>
          <p:cNvSpPr>
            <a:spLocks noGrp="1"/>
          </p:cNvSpPr>
          <p:nvPr>
            <p:ph type="pic" sz="quarter" idx="10"/>
          </p:nvPr>
        </p:nvSpPr>
        <p:spPr>
          <a:xfrm>
            <a:off x="7198014" y="0"/>
            <a:ext cx="4993985" cy="6858000"/>
          </a:xfrm>
          <a:prstGeom prst="rect">
            <a:avLst/>
          </a:prstGeom>
          <a:solidFill>
            <a:schemeClr val="bg1">
              <a:lumMod val="85000"/>
            </a:schemeClr>
          </a:solidFill>
        </p:spPr>
        <p:txBody>
          <a:bodyPr lIns="360000" tIns="360000" rIns="360000" bIns="360000">
            <a:normAutofit/>
          </a:bodyPr>
          <a:lstStyle>
            <a:lvl1pPr>
              <a:defRPr sz="1600">
                <a:solidFill>
                  <a:schemeClr val="bg1"/>
                </a:solidFill>
              </a:defRPr>
            </a:lvl1pPr>
          </a:lstStyle>
          <a:p>
            <a:endParaRPr lang="nl-NL"/>
          </a:p>
        </p:txBody>
      </p:sp>
      <p:sp>
        <p:nvSpPr>
          <p:cNvPr id="5" name="Tijdelijke aanduiding voor tekst 3">
            <a:extLst>
              <a:ext uri="{FF2B5EF4-FFF2-40B4-BE49-F238E27FC236}">
                <a16:creationId xmlns:a16="http://schemas.microsoft.com/office/drawing/2014/main" id="{3C7D5512-51FA-E84D-A6C8-E91842166890}"/>
              </a:ext>
            </a:extLst>
          </p:cNvPr>
          <p:cNvSpPr>
            <a:spLocks noGrp="1"/>
          </p:cNvSpPr>
          <p:nvPr>
            <p:ph type="body" sz="quarter" idx="11"/>
          </p:nvPr>
        </p:nvSpPr>
        <p:spPr>
          <a:xfrm>
            <a:off x="1619998" y="2017486"/>
            <a:ext cx="5040001" cy="448051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7056487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FFEBD776-A40C-624F-A923-8F46EEB35B81}"/>
              </a:ext>
            </a:extLst>
          </p:cNvPr>
          <p:cNvSpPr>
            <a:spLocks noGrp="1"/>
          </p:cNvSpPr>
          <p:nvPr>
            <p:ph type="title"/>
          </p:nvPr>
        </p:nvSpPr>
        <p:spPr>
          <a:xfrm>
            <a:off x="1620000" y="540000"/>
            <a:ext cx="10044000" cy="586800"/>
          </a:xfrm>
          <a:prstGeom prst="rect">
            <a:avLst/>
          </a:prstGeom>
        </p:spPr>
        <p:txBody>
          <a:bodyPr vert="horz" lIns="0" tIns="0" rIns="0" bIns="0" rtlCol="0" anchor="t" anchorCtr="0">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0061E4A-FC4B-1049-B09C-A8BF42086766}"/>
              </a:ext>
            </a:extLst>
          </p:cNvPr>
          <p:cNvSpPr>
            <a:spLocks noGrp="1"/>
          </p:cNvSpPr>
          <p:nvPr>
            <p:ph type="body" idx="1"/>
          </p:nvPr>
        </p:nvSpPr>
        <p:spPr>
          <a:xfrm>
            <a:off x="1620000" y="1440001"/>
            <a:ext cx="10044000" cy="4878000"/>
          </a:xfrm>
          <a:prstGeom prst="rect">
            <a:avLst/>
          </a:prstGeom>
        </p:spPr>
        <p:txBody>
          <a:bodyPr vert="horz" lIns="0" tIns="0" rIns="0" bIns="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9" name="Rechthoek 8">
            <a:extLst>
              <a:ext uri="{FF2B5EF4-FFF2-40B4-BE49-F238E27FC236}">
                <a16:creationId xmlns:a16="http://schemas.microsoft.com/office/drawing/2014/main" id="{42F4E479-1280-964F-B987-9B81A06BDECB}"/>
              </a:ext>
            </a:extLst>
          </p:cNvPr>
          <p:cNvSpPr/>
          <p:nvPr userDrawn="1"/>
        </p:nvSpPr>
        <p:spPr>
          <a:xfrm>
            <a:off x="0" y="0"/>
            <a:ext cx="1080000" cy="6858000"/>
          </a:xfrm>
          <a:prstGeom prst="rect">
            <a:avLst/>
          </a:prstGeom>
          <a:solidFill>
            <a:srgbClr val="EF7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a:extLst>
              <a:ext uri="{FF2B5EF4-FFF2-40B4-BE49-F238E27FC236}">
                <a16:creationId xmlns:a16="http://schemas.microsoft.com/office/drawing/2014/main" id="{838C0C18-CDEB-194E-BF6F-DB126327C1B8}"/>
              </a:ext>
            </a:extLst>
          </p:cNvPr>
          <p:cNvPicPr>
            <a:picLocks noChangeAspect="1"/>
          </p:cNvPicPr>
          <p:nvPr userDrawn="1"/>
        </p:nvPicPr>
        <p:blipFill>
          <a:blip r:embed="rId6"/>
          <a:stretch>
            <a:fillRect/>
          </a:stretch>
        </p:blipFill>
        <p:spPr>
          <a:xfrm>
            <a:off x="294890" y="318548"/>
            <a:ext cx="444500" cy="482600"/>
          </a:xfrm>
          <a:prstGeom prst="rect">
            <a:avLst/>
          </a:prstGeom>
        </p:spPr>
      </p:pic>
    </p:spTree>
    <p:extLst>
      <p:ext uri="{BB962C8B-B14F-4D97-AF65-F5344CB8AC3E}">
        <p14:creationId xmlns:p14="http://schemas.microsoft.com/office/powerpoint/2010/main" val="2690297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l" defTabSz="914400" rtl="0" eaLnBrk="1" latinLnBrk="0" hangingPunct="1">
        <a:lnSpc>
          <a:spcPct val="90000"/>
        </a:lnSpc>
        <a:spcBef>
          <a:spcPct val="0"/>
        </a:spcBef>
        <a:buNone/>
        <a:defRPr sz="4000" b="1" i="0" kern="1200">
          <a:solidFill>
            <a:srgbClr val="184185"/>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0" i="0" kern="1200">
          <a:solidFill>
            <a:srgbClr val="184185"/>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84185"/>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b="0" i="0" kern="1200">
          <a:solidFill>
            <a:srgbClr val="184185"/>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b="0" i="0" kern="1200">
          <a:solidFill>
            <a:srgbClr val="184185"/>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b="0" i="0" kern="1200">
          <a:solidFill>
            <a:srgbClr val="184185"/>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E83823-3F0A-3843-B020-C659CC1F167B}"/>
              </a:ext>
            </a:extLst>
          </p:cNvPr>
          <p:cNvSpPr>
            <a:spLocks noGrp="1"/>
          </p:cNvSpPr>
          <p:nvPr>
            <p:ph type="ctrTitle"/>
          </p:nvPr>
        </p:nvSpPr>
        <p:spPr/>
        <p:txBody>
          <a:bodyPr/>
          <a:lstStyle/>
          <a:p>
            <a:r>
              <a:rPr lang="nl-NL" dirty="0"/>
              <a:t>Slagkracht</a:t>
            </a:r>
          </a:p>
        </p:txBody>
      </p:sp>
      <p:sp>
        <p:nvSpPr>
          <p:cNvPr id="3" name="Ondertitel 2">
            <a:extLst>
              <a:ext uri="{FF2B5EF4-FFF2-40B4-BE49-F238E27FC236}">
                <a16:creationId xmlns:a16="http://schemas.microsoft.com/office/drawing/2014/main" id="{9B8BE0CA-484B-EF44-A952-9144197D3424}"/>
              </a:ext>
            </a:extLst>
          </p:cNvPr>
          <p:cNvSpPr>
            <a:spLocks noGrp="1"/>
          </p:cNvSpPr>
          <p:nvPr>
            <p:ph type="subTitle" idx="1"/>
          </p:nvPr>
        </p:nvSpPr>
        <p:spPr/>
        <p:txBody>
          <a:bodyPr/>
          <a:lstStyle/>
          <a:p>
            <a:r>
              <a:rPr lang="nl-NL" dirty="0"/>
              <a:t>Naar een slagvaardige NVVB!</a:t>
            </a:r>
          </a:p>
        </p:txBody>
      </p:sp>
    </p:spTree>
    <p:extLst>
      <p:ext uri="{BB962C8B-B14F-4D97-AF65-F5344CB8AC3E}">
        <p14:creationId xmlns:p14="http://schemas.microsoft.com/office/powerpoint/2010/main" val="1880744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457F1D-5ABC-4D95-AA74-F73D7408AEB2}"/>
              </a:ext>
            </a:extLst>
          </p:cNvPr>
          <p:cNvSpPr>
            <a:spLocks noGrp="1"/>
          </p:cNvSpPr>
          <p:nvPr>
            <p:ph type="title"/>
          </p:nvPr>
        </p:nvSpPr>
        <p:spPr>
          <a:xfrm>
            <a:off x="1382597" y="3424348"/>
            <a:ext cx="9426806" cy="1424410"/>
          </a:xfrm>
        </p:spPr>
        <p:txBody>
          <a:bodyPr vert="horz" lIns="91440" tIns="45720" rIns="91440" bIns="45720" rtlCol="0" anchor="b">
            <a:noAutofit/>
          </a:bodyPr>
          <a:lstStyle/>
          <a:p>
            <a:pPr algn="ctr"/>
            <a:r>
              <a:rPr lang="en-US" altLang="nl-NL" sz="5400" dirty="0" err="1">
                <a:solidFill>
                  <a:srgbClr val="27008A"/>
                </a:solidFill>
                <a:latin typeface="Myriad Pro" charset="0"/>
                <a:ea typeface="ＭＳ Ｐゴシック" panose="020B0600070205080204" pitchFamily="34" charset="-128"/>
              </a:rPr>
              <a:t>Samen</a:t>
            </a:r>
            <a:r>
              <a:rPr lang="en-US" altLang="nl-NL" sz="5400" dirty="0">
                <a:solidFill>
                  <a:srgbClr val="27008A"/>
                </a:solidFill>
                <a:latin typeface="Myriad Pro" charset="0"/>
                <a:ea typeface="ＭＳ Ｐゴシック" panose="020B0600070205080204" pitchFamily="34" charset="-128"/>
              </a:rPr>
              <a:t> </a:t>
            </a:r>
            <a:r>
              <a:rPr lang="en-US" altLang="nl-NL" sz="5400" dirty="0" err="1">
                <a:solidFill>
                  <a:srgbClr val="27008A"/>
                </a:solidFill>
                <a:latin typeface="Myriad Pro" charset="0"/>
                <a:ea typeface="ＭＳ Ｐゴシック" panose="020B0600070205080204" pitchFamily="34" charset="-128"/>
              </a:rPr>
              <a:t>maken</a:t>
            </a:r>
            <a:r>
              <a:rPr lang="en-US" altLang="nl-NL" sz="5400" dirty="0">
                <a:solidFill>
                  <a:srgbClr val="27008A"/>
                </a:solidFill>
                <a:latin typeface="Myriad Pro" charset="0"/>
                <a:ea typeface="ＭＳ Ｐゴシック" panose="020B0600070205080204" pitchFamily="34" charset="-128"/>
              </a:rPr>
              <a:t> we de NVVB</a:t>
            </a:r>
            <a:endParaRPr lang="en-US" sz="5400" dirty="0">
              <a:solidFill>
                <a:srgbClr val="27008A"/>
              </a:solidFill>
              <a:latin typeface="Myriad Pro" charset="0"/>
              <a:ea typeface="ＭＳ Ｐゴシック" panose="020B0600070205080204" pitchFamily="34" charset="-128"/>
            </a:endParaRPr>
          </a:p>
        </p:txBody>
      </p:sp>
      <p:sp>
        <p:nvSpPr>
          <p:cNvPr id="39" name="Oval 30">
            <a:extLst>
              <a:ext uri="{FF2B5EF4-FFF2-40B4-BE49-F238E27FC236}">
                <a16:creationId xmlns:a16="http://schemas.microsoft.com/office/drawing/2014/main" id="{FBC3EAFD-A275-4F9B-8F62-72B6678F35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8526" y="933319"/>
            <a:ext cx="2463430" cy="2486070"/>
          </a:xfrm>
          <a:prstGeom prst="ellipse">
            <a:avLst/>
          </a:prstGeom>
          <a:solidFill>
            <a:srgbClr val="8F6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6E64A6D-2B9F-4AAD-AB42-A61BAF01A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17592" y="1268361"/>
            <a:ext cx="1956816" cy="1953058"/>
          </a:xfrm>
          <a:prstGeom prst="ellipse">
            <a:avLst/>
          </a:prstGeom>
          <a:solidFill>
            <a:srgbClr val="FFFFFF"/>
          </a:solidFill>
          <a:ln>
            <a:solidFill>
              <a:srgbClr val="8F6A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Afbeelding 14" descr="Afbeelding met accessoire, paraplu, oranje, lucht&#10;&#10;Automatisch gegenereerde beschrijving">
            <a:extLst>
              <a:ext uri="{FF2B5EF4-FFF2-40B4-BE49-F238E27FC236}">
                <a16:creationId xmlns:a16="http://schemas.microsoft.com/office/drawing/2014/main" id="{77E2FA70-FEE2-4F70-8F19-4B473A585A52}"/>
              </a:ext>
            </a:extLst>
          </p:cNvPr>
          <p:cNvPicPr>
            <a:picLocks noChangeAspect="1"/>
          </p:cNvPicPr>
          <p:nvPr/>
        </p:nvPicPr>
        <p:blipFill rotWithShape="1">
          <a:blip r:embed="rId3">
            <a:alphaModFix/>
            <a:extLst/>
          </a:blip>
          <a:srcRect l="715" r="824"/>
          <a:stretch/>
        </p:blipFill>
        <p:spPr>
          <a:xfrm>
            <a:off x="5181600" y="1330490"/>
            <a:ext cx="1828800" cy="1828800"/>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pic>
        <p:nvPicPr>
          <p:cNvPr id="40" name="Picture 34">
            <a:extLst>
              <a:ext uri="{FF2B5EF4-FFF2-40B4-BE49-F238E27FC236}">
                <a16:creationId xmlns:a16="http://schemas.microsoft.com/office/drawing/2014/main" id="{C51881DD-AD85-41BE-8A49-C2FB45800E1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cstate="print">
            <a:extLst>
              <a:ext uri="{28A0092B-C50C-407E-A947-70E740481C1C}">
                <a14:useLocalDpi xmlns:a14="http://schemas.microsoft.com/office/drawing/2010/main" val="0"/>
              </a:ext>
            </a:extLst>
          </a:blip>
          <a:srcRect l="33525" t="5243" r="33525" b="36180"/>
          <a:stretch>
            <a:fillRect/>
          </a:stretch>
        </p:blipFill>
        <p:spPr>
          <a:xfrm>
            <a:off x="4860081" y="896194"/>
            <a:ext cx="2560320" cy="2560320"/>
          </a:xfrm>
          <a:custGeom>
            <a:avLst/>
            <a:gdLst>
              <a:gd name="connsiteX0" fmla="*/ 2008598 w 4017196"/>
              <a:gd name="connsiteY0" fmla="*/ 0 h 4017196"/>
              <a:gd name="connsiteX1" fmla="*/ 4017196 w 4017196"/>
              <a:gd name="connsiteY1" fmla="*/ 2008598 h 4017196"/>
              <a:gd name="connsiteX2" fmla="*/ 2008598 w 4017196"/>
              <a:gd name="connsiteY2" fmla="*/ 4017196 h 4017196"/>
              <a:gd name="connsiteX3" fmla="*/ 0 w 4017196"/>
              <a:gd name="connsiteY3" fmla="*/ 2008598 h 4017196"/>
              <a:gd name="connsiteX4" fmla="*/ 2008598 w 4017196"/>
              <a:gd name="connsiteY4" fmla="*/ 0 h 4017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17196" h="4017196">
                <a:moveTo>
                  <a:pt x="2008598" y="0"/>
                </a:moveTo>
                <a:cubicBezTo>
                  <a:pt x="3117916" y="0"/>
                  <a:pt x="4017196" y="899280"/>
                  <a:pt x="4017196" y="2008598"/>
                </a:cubicBezTo>
                <a:cubicBezTo>
                  <a:pt x="4017196" y="3117916"/>
                  <a:pt x="3117916" y="4017196"/>
                  <a:pt x="2008598" y="4017196"/>
                </a:cubicBezTo>
                <a:cubicBezTo>
                  <a:pt x="899280" y="4017196"/>
                  <a:pt x="0" y="3117916"/>
                  <a:pt x="0" y="2008598"/>
                </a:cubicBezTo>
                <a:cubicBezTo>
                  <a:pt x="0" y="899280"/>
                  <a:pt x="899280" y="0"/>
                  <a:pt x="2008598" y="0"/>
                </a:cubicBezTo>
                <a:close/>
              </a:path>
            </a:pathLst>
          </a:custGeom>
        </p:spPr>
      </p:pic>
      <p:cxnSp>
        <p:nvCxnSpPr>
          <p:cNvPr id="41" name="Straight Connector 36">
            <a:extLst>
              <a:ext uri="{FF2B5EF4-FFF2-40B4-BE49-F238E27FC236}">
                <a16:creationId xmlns:a16="http://schemas.microsoft.com/office/drawing/2014/main" id="{9AD20FE8-ED02-4CDE-83B1-A1436305C3D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775960" y="4971278"/>
            <a:ext cx="640080" cy="0"/>
          </a:xfrm>
          <a:prstGeom prst="line">
            <a:avLst/>
          </a:prstGeom>
          <a:ln w="28575">
            <a:solidFill>
              <a:srgbClr val="FB63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884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7BBD0AA9-2E42-884B-B4E5-CAB2970EA09C}"/>
              </a:ext>
            </a:extLst>
          </p:cNvPr>
          <p:cNvSpPr/>
          <p:nvPr/>
        </p:nvSpPr>
        <p:spPr>
          <a:xfrm>
            <a:off x="7718296" y="4312891"/>
            <a:ext cx="3526114" cy="21849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4">
            <a:extLst>
              <a:ext uri="{FF2B5EF4-FFF2-40B4-BE49-F238E27FC236}">
                <a16:creationId xmlns:a16="http://schemas.microsoft.com/office/drawing/2014/main" id="{E850CBCC-A33C-F74A-B8A3-6EA0137EFF60}"/>
              </a:ext>
            </a:extLst>
          </p:cNvPr>
          <p:cNvSpPr/>
          <p:nvPr/>
        </p:nvSpPr>
        <p:spPr>
          <a:xfrm>
            <a:off x="1840527" y="4312892"/>
            <a:ext cx="4706754" cy="21849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Ovaal 5">
            <a:extLst>
              <a:ext uri="{FF2B5EF4-FFF2-40B4-BE49-F238E27FC236}">
                <a16:creationId xmlns:a16="http://schemas.microsoft.com/office/drawing/2014/main" id="{470D9E5E-81B3-8A4A-A985-F79DC2E6AD01}"/>
              </a:ext>
            </a:extLst>
          </p:cNvPr>
          <p:cNvSpPr/>
          <p:nvPr/>
        </p:nvSpPr>
        <p:spPr>
          <a:xfrm>
            <a:off x="5921638" y="2104998"/>
            <a:ext cx="2040323" cy="638174"/>
          </a:xfrm>
          <a:prstGeom prst="ellipse">
            <a:avLst/>
          </a:prstGeom>
          <a:solidFill>
            <a:srgbClr val="E7812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Tekstvak 6">
            <a:extLst>
              <a:ext uri="{FF2B5EF4-FFF2-40B4-BE49-F238E27FC236}">
                <a16:creationId xmlns:a16="http://schemas.microsoft.com/office/drawing/2014/main" id="{F99859C4-4B36-1A45-869B-7F54FC4C1A81}"/>
              </a:ext>
            </a:extLst>
          </p:cNvPr>
          <p:cNvSpPr txBox="1"/>
          <p:nvPr/>
        </p:nvSpPr>
        <p:spPr>
          <a:xfrm>
            <a:off x="6378029" y="2236209"/>
            <a:ext cx="1171575" cy="369332"/>
          </a:xfrm>
          <a:prstGeom prst="rect">
            <a:avLst/>
          </a:prstGeom>
          <a:noFill/>
        </p:spPr>
        <p:txBody>
          <a:bodyPr wrap="square" rtlCol="0">
            <a:spAutoFit/>
          </a:bodyPr>
          <a:lstStyle/>
          <a:p>
            <a:pPr algn="ctr"/>
            <a:r>
              <a:rPr lang="nl-NL" dirty="0">
                <a:solidFill>
                  <a:schemeClr val="bg1"/>
                </a:solidFill>
              </a:rPr>
              <a:t>Bestuur</a:t>
            </a:r>
          </a:p>
        </p:txBody>
      </p:sp>
      <p:sp>
        <p:nvSpPr>
          <p:cNvPr id="8" name="Ovaal 7">
            <a:extLst>
              <a:ext uri="{FF2B5EF4-FFF2-40B4-BE49-F238E27FC236}">
                <a16:creationId xmlns:a16="http://schemas.microsoft.com/office/drawing/2014/main" id="{7F61CA72-7375-654A-968D-A74907361B83}"/>
              </a:ext>
            </a:extLst>
          </p:cNvPr>
          <p:cNvSpPr/>
          <p:nvPr/>
        </p:nvSpPr>
        <p:spPr>
          <a:xfrm>
            <a:off x="5921638" y="779887"/>
            <a:ext cx="2040323" cy="638175"/>
          </a:xfrm>
          <a:prstGeom prst="ellipse">
            <a:avLst/>
          </a:prstGeom>
          <a:solidFill>
            <a:srgbClr val="F9B82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51C9617-1C45-9C4C-987F-E953A6AB088A}"/>
              </a:ext>
            </a:extLst>
          </p:cNvPr>
          <p:cNvSpPr txBox="1"/>
          <p:nvPr/>
        </p:nvSpPr>
        <p:spPr>
          <a:xfrm>
            <a:off x="6149260" y="868141"/>
            <a:ext cx="1585077" cy="461665"/>
          </a:xfrm>
          <a:prstGeom prst="rect">
            <a:avLst/>
          </a:prstGeom>
          <a:noFill/>
        </p:spPr>
        <p:txBody>
          <a:bodyPr wrap="square" rtlCol="0">
            <a:spAutoFit/>
          </a:bodyPr>
          <a:lstStyle/>
          <a:p>
            <a:pPr algn="ctr"/>
            <a:r>
              <a:rPr lang="nl-NL" sz="1200" dirty="0">
                <a:solidFill>
                  <a:schemeClr val="bg1"/>
                </a:solidFill>
              </a:rPr>
              <a:t>Algemene Leden Vergadering (ALV)</a:t>
            </a:r>
          </a:p>
        </p:txBody>
      </p:sp>
      <p:sp>
        <p:nvSpPr>
          <p:cNvPr id="10" name="Ovaal 9">
            <a:extLst>
              <a:ext uri="{FF2B5EF4-FFF2-40B4-BE49-F238E27FC236}">
                <a16:creationId xmlns:a16="http://schemas.microsoft.com/office/drawing/2014/main" id="{6E6F8218-E3B9-C549-9698-FA2F0CBE3CEE}"/>
              </a:ext>
            </a:extLst>
          </p:cNvPr>
          <p:cNvSpPr/>
          <p:nvPr/>
        </p:nvSpPr>
        <p:spPr>
          <a:xfrm>
            <a:off x="5905596" y="3430108"/>
            <a:ext cx="2040323" cy="638175"/>
          </a:xfrm>
          <a:prstGeom prst="ellipse">
            <a:avLst/>
          </a:prstGeom>
          <a:solidFill>
            <a:srgbClr val="1B438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a:extLst>
              <a:ext uri="{FF2B5EF4-FFF2-40B4-BE49-F238E27FC236}">
                <a16:creationId xmlns:a16="http://schemas.microsoft.com/office/drawing/2014/main" id="{311DB663-17D3-F246-ACFC-7E065D274CEF}"/>
              </a:ext>
            </a:extLst>
          </p:cNvPr>
          <p:cNvSpPr txBox="1"/>
          <p:nvPr/>
        </p:nvSpPr>
        <p:spPr>
          <a:xfrm>
            <a:off x="6133218" y="3564529"/>
            <a:ext cx="1585077" cy="369332"/>
          </a:xfrm>
          <a:prstGeom prst="rect">
            <a:avLst/>
          </a:prstGeom>
          <a:noFill/>
        </p:spPr>
        <p:txBody>
          <a:bodyPr wrap="square" rtlCol="0">
            <a:spAutoFit/>
          </a:bodyPr>
          <a:lstStyle/>
          <a:p>
            <a:pPr algn="ctr"/>
            <a:r>
              <a:rPr lang="nl-NL" dirty="0">
                <a:solidFill>
                  <a:schemeClr val="bg1"/>
                </a:solidFill>
              </a:rPr>
              <a:t>Bureau</a:t>
            </a:r>
          </a:p>
        </p:txBody>
      </p:sp>
      <p:cxnSp>
        <p:nvCxnSpPr>
          <p:cNvPr id="12" name="Rechte verbindingslijn met pijl 11">
            <a:extLst>
              <a:ext uri="{FF2B5EF4-FFF2-40B4-BE49-F238E27FC236}">
                <a16:creationId xmlns:a16="http://schemas.microsoft.com/office/drawing/2014/main" id="{FADCF379-EF5E-7A4D-8C08-8A707B7AB9ED}"/>
              </a:ext>
            </a:extLst>
          </p:cNvPr>
          <p:cNvCxnSpPr>
            <a:stCxn id="8" idx="4"/>
            <a:endCxn id="6" idx="0"/>
          </p:cNvCxnSpPr>
          <p:nvPr/>
        </p:nvCxnSpPr>
        <p:spPr>
          <a:xfrm>
            <a:off x="6941800" y="1418062"/>
            <a:ext cx="0" cy="686936"/>
          </a:xfrm>
          <a:prstGeom prst="straightConnector1">
            <a:avLst/>
          </a:prstGeom>
          <a:ln w="25400">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a:extLst>
              <a:ext uri="{FF2B5EF4-FFF2-40B4-BE49-F238E27FC236}">
                <a16:creationId xmlns:a16="http://schemas.microsoft.com/office/drawing/2014/main" id="{205942C9-BBF7-D44F-8E4D-55403383F4E8}"/>
              </a:ext>
            </a:extLst>
          </p:cNvPr>
          <p:cNvCxnSpPr/>
          <p:nvPr/>
        </p:nvCxnSpPr>
        <p:spPr>
          <a:xfrm>
            <a:off x="6942845" y="2743172"/>
            <a:ext cx="0" cy="686936"/>
          </a:xfrm>
          <a:prstGeom prst="straightConnector1">
            <a:avLst/>
          </a:prstGeom>
          <a:ln w="25400">
            <a:solidFill>
              <a:schemeClr val="bg1">
                <a:lumMod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Ovaal 13">
            <a:extLst>
              <a:ext uri="{FF2B5EF4-FFF2-40B4-BE49-F238E27FC236}">
                <a16:creationId xmlns:a16="http://schemas.microsoft.com/office/drawing/2014/main" id="{61442449-A1DB-0348-A02E-D0C695E8E647}"/>
              </a:ext>
            </a:extLst>
          </p:cNvPr>
          <p:cNvSpPr/>
          <p:nvPr/>
        </p:nvSpPr>
        <p:spPr>
          <a:xfrm>
            <a:off x="8187846" y="4607265"/>
            <a:ext cx="1179695" cy="657225"/>
          </a:xfrm>
          <a:prstGeom prst="ellipse">
            <a:avLst/>
          </a:prstGeom>
          <a:solidFill>
            <a:srgbClr val="5AC1E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Tekstvak 14">
            <a:extLst>
              <a:ext uri="{FF2B5EF4-FFF2-40B4-BE49-F238E27FC236}">
                <a16:creationId xmlns:a16="http://schemas.microsoft.com/office/drawing/2014/main" id="{DB62D7AC-D236-024B-AA4A-61D2BAB87B7F}"/>
              </a:ext>
            </a:extLst>
          </p:cNvPr>
          <p:cNvSpPr txBox="1"/>
          <p:nvPr/>
        </p:nvSpPr>
        <p:spPr>
          <a:xfrm>
            <a:off x="8296680" y="4705044"/>
            <a:ext cx="962025" cy="461665"/>
          </a:xfrm>
          <a:prstGeom prst="rect">
            <a:avLst/>
          </a:prstGeom>
          <a:noFill/>
        </p:spPr>
        <p:txBody>
          <a:bodyPr wrap="square" rtlCol="0">
            <a:spAutoFit/>
          </a:bodyPr>
          <a:lstStyle/>
          <a:p>
            <a:pPr algn="ctr"/>
            <a:r>
              <a:rPr lang="nl-NL" sz="1200" dirty="0">
                <a:solidFill>
                  <a:schemeClr val="bg1"/>
                </a:solidFill>
              </a:rPr>
              <a:t>Commissie </a:t>
            </a:r>
          </a:p>
          <a:p>
            <a:pPr algn="ctr"/>
            <a:r>
              <a:rPr lang="nl-NL" sz="1200" dirty="0">
                <a:solidFill>
                  <a:schemeClr val="bg1"/>
                </a:solidFill>
              </a:rPr>
              <a:t>I&amp;P</a:t>
            </a:r>
          </a:p>
        </p:txBody>
      </p:sp>
      <p:sp>
        <p:nvSpPr>
          <p:cNvPr id="16" name="Ovaal 15">
            <a:extLst>
              <a:ext uri="{FF2B5EF4-FFF2-40B4-BE49-F238E27FC236}">
                <a16:creationId xmlns:a16="http://schemas.microsoft.com/office/drawing/2014/main" id="{FEB4AD27-3415-844B-802D-6EB3D259D735}"/>
              </a:ext>
            </a:extLst>
          </p:cNvPr>
          <p:cNvSpPr/>
          <p:nvPr/>
        </p:nvSpPr>
        <p:spPr>
          <a:xfrm>
            <a:off x="9579950" y="5513678"/>
            <a:ext cx="1179695" cy="657225"/>
          </a:xfrm>
          <a:prstGeom prst="ellipse">
            <a:avLst/>
          </a:prstGeom>
          <a:solidFill>
            <a:srgbClr val="5AC1E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a:extLst>
              <a:ext uri="{FF2B5EF4-FFF2-40B4-BE49-F238E27FC236}">
                <a16:creationId xmlns:a16="http://schemas.microsoft.com/office/drawing/2014/main" id="{014863AC-B8C6-DF49-AADB-2B57AB7DCED1}"/>
              </a:ext>
            </a:extLst>
          </p:cNvPr>
          <p:cNvSpPr txBox="1"/>
          <p:nvPr/>
        </p:nvSpPr>
        <p:spPr>
          <a:xfrm>
            <a:off x="9688784" y="5653479"/>
            <a:ext cx="962025" cy="461665"/>
          </a:xfrm>
          <a:prstGeom prst="rect">
            <a:avLst/>
          </a:prstGeom>
          <a:noFill/>
        </p:spPr>
        <p:txBody>
          <a:bodyPr wrap="square" rtlCol="0">
            <a:spAutoFit/>
          </a:bodyPr>
          <a:lstStyle/>
          <a:p>
            <a:pPr algn="ctr"/>
            <a:r>
              <a:rPr lang="nl-NL" sz="1200" dirty="0">
                <a:solidFill>
                  <a:schemeClr val="bg1"/>
                </a:solidFill>
              </a:rPr>
              <a:t>Commissie </a:t>
            </a:r>
          </a:p>
          <a:p>
            <a:pPr algn="ctr"/>
            <a:r>
              <a:rPr lang="nl-NL" sz="1200" dirty="0">
                <a:solidFill>
                  <a:schemeClr val="bg1"/>
                </a:solidFill>
              </a:rPr>
              <a:t>V</a:t>
            </a:r>
          </a:p>
        </p:txBody>
      </p:sp>
      <p:sp>
        <p:nvSpPr>
          <p:cNvPr id="18" name="Ovaal 17">
            <a:extLst>
              <a:ext uri="{FF2B5EF4-FFF2-40B4-BE49-F238E27FC236}">
                <a16:creationId xmlns:a16="http://schemas.microsoft.com/office/drawing/2014/main" id="{719F8453-677C-FD4D-9D72-85B57677EEE6}"/>
              </a:ext>
            </a:extLst>
          </p:cNvPr>
          <p:cNvSpPr/>
          <p:nvPr/>
        </p:nvSpPr>
        <p:spPr>
          <a:xfrm>
            <a:off x="8187846" y="5525016"/>
            <a:ext cx="1179695" cy="657225"/>
          </a:xfrm>
          <a:prstGeom prst="ellipse">
            <a:avLst/>
          </a:prstGeom>
          <a:solidFill>
            <a:srgbClr val="5AC1E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9" name="Tekstvak 18">
            <a:extLst>
              <a:ext uri="{FF2B5EF4-FFF2-40B4-BE49-F238E27FC236}">
                <a16:creationId xmlns:a16="http://schemas.microsoft.com/office/drawing/2014/main" id="{ED853B0A-8DEE-9C4F-93B1-58171C678C3F}"/>
              </a:ext>
            </a:extLst>
          </p:cNvPr>
          <p:cNvSpPr txBox="1"/>
          <p:nvPr/>
        </p:nvSpPr>
        <p:spPr>
          <a:xfrm>
            <a:off x="8296680" y="5653479"/>
            <a:ext cx="962025" cy="461665"/>
          </a:xfrm>
          <a:prstGeom prst="rect">
            <a:avLst/>
          </a:prstGeom>
          <a:noFill/>
        </p:spPr>
        <p:txBody>
          <a:bodyPr wrap="square" rtlCol="0">
            <a:spAutoFit/>
          </a:bodyPr>
          <a:lstStyle/>
          <a:p>
            <a:pPr algn="ctr"/>
            <a:r>
              <a:rPr lang="nl-NL" sz="1200" dirty="0">
                <a:solidFill>
                  <a:schemeClr val="bg1"/>
                </a:solidFill>
              </a:rPr>
              <a:t>Commissie </a:t>
            </a:r>
          </a:p>
          <a:p>
            <a:pPr algn="ctr"/>
            <a:r>
              <a:rPr lang="nl-NL" sz="1200" dirty="0">
                <a:solidFill>
                  <a:schemeClr val="bg1"/>
                </a:solidFill>
              </a:rPr>
              <a:t>PR</a:t>
            </a:r>
          </a:p>
        </p:txBody>
      </p:sp>
      <p:sp>
        <p:nvSpPr>
          <p:cNvPr id="20" name="Ovaal 19">
            <a:extLst>
              <a:ext uri="{FF2B5EF4-FFF2-40B4-BE49-F238E27FC236}">
                <a16:creationId xmlns:a16="http://schemas.microsoft.com/office/drawing/2014/main" id="{803FA3C1-0665-A346-9EF7-EF1EEF6A5CA7}"/>
              </a:ext>
            </a:extLst>
          </p:cNvPr>
          <p:cNvSpPr/>
          <p:nvPr/>
        </p:nvSpPr>
        <p:spPr>
          <a:xfrm>
            <a:off x="9579950" y="4607265"/>
            <a:ext cx="1179695" cy="657225"/>
          </a:xfrm>
          <a:prstGeom prst="ellipse">
            <a:avLst/>
          </a:prstGeom>
          <a:solidFill>
            <a:srgbClr val="5AC1E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Tekstvak 20">
            <a:extLst>
              <a:ext uri="{FF2B5EF4-FFF2-40B4-BE49-F238E27FC236}">
                <a16:creationId xmlns:a16="http://schemas.microsoft.com/office/drawing/2014/main" id="{6FD34C56-64FB-F24D-9154-9E0986F9B8BB}"/>
              </a:ext>
            </a:extLst>
          </p:cNvPr>
          <p:cNvSpPr txBox="1"/>
          <p:nvPr/>
        </p:nvSpPr>
        <p:spPr>
          <a:xfrm>
            <a:off x="9688783" y="4726241"/>
            <a:ext cx="962025" cy="461665"/>
          </a:xfrm>
          <a:prstGeom prst="rect">
            <a:avLst/>
          </a:prstGeom>
          <a:noFill/>
        </p:spPr>
        <p:txBody>
          <a:bodyPr wrap="square" rtlCol="0">
            <a:spAutoFit/>
          </a:bodyPr>
          <a:lstStyle/>
          <a:p>
            <a:pPr algn="ctr"/>
            <a:r>
              <a:rPr lang="nl-NL" sz="1200" dirty="0">
                <a:solidFill>
                  <a:schemeClr val="bg1"/>
                </a:solidFill>
              </a:rPr>
              <a:t>Commissie </a:t>
            </a:r>
          </a:p>
          <a:p>
            <a:pPr algn="ctr"/>
            <a:r>
              <a:rPr lang="nl-NL" sz="1200" dirty="0">
                <a:solidFill>
                  <a:schemeClr val="bg1"/>
                </a:solidFill>
              </a:rPr>
              <a:t>PIV</a:t>
            </a:r>
          </a:p>
        </p:txBody>
      </p:sp>
      <p:sp>
        <p:nvSpPr>
          <p:cNvPr id="22" name="Ovaal 21">
            <a:extLst>
              <a:ext uri="{FF2B5EF4-FFF2-40B4-BE49-F238E27FC236}">
                <a16:creationId xmlns:a16="http://schemas.microsoft.com/office/drawing/2014/main" id="{376B248B-9A65-934B-8B81-944CDFF490DD}"/>
              </a:ext>
            </a:extLst>
          </p:cNvPr>
          <p:cNvSpPr/>
          <p:nvPr/>
        </p:nvSpPr>
        <p:spPr>
          <a:xfrm>
            <a:off x="1989315" y="4607265"/>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Tekstvak 22">
            <a:extLst>
              <a:ext uri="{FF2B5EF4-FFF2-40B4-BE49-F238E27FC236}">
                <a16:creationId xmlns:a16="http://schemas.microsoft.com/office/drawing/2014/main" id="{E65D01E2-DF2A-7A4B-B93F-8C985CFC25B8}"/>
              </a:ext>
            </a:extLst>
          </p:cNvPr>
          <p:cNvSpPr txBox="1"/>
          <p:nvPr/>
        </p:nvSpPr>
        <p:spPr>
          <a:xfrm>
            <a:off x="2098149" y="4705043"/>
            <a:ext cx="962025" cy="276999"/>
          </a:xfrm>
          <a:prstGeom prst="rect">
            <a:avLst/>
          </a:prstGeom>
          <a:noFill/>
        </p:spPr>
        <p:txBody>
          <a:bodyPr wrap="square" rtlCol="0">
            <a:spAutoFit/>
          </a:bodyPr>
          <a:lstStyle/>
          <a:p>
            <a:pPr algn="ctr"/>
            <a:r>
              <a:rPr lang="nl-NL" sz="1200" dirty="0">
                <a:solidFill>
                  <a:schemeClr val="bg1"/>
                </a:solidFill>
              </a:rPr>
              <a:t>Afdeling F</a:t>
            </a:r>
          </a:p>
        </p:txBody>
      </p:sp>
      <p:sp>
        <p:nvSpPr>
          <p:cNvPr id="24" name="Ovaal 23">
            <a:extLst>
              <a:ext uri="{FF2B5EF4-FFF2-40B4-BE49-F238E27FC236}">
                <a16:creationId xmlns:a16="http://schemas.microsoft.com/office/drawing/2014/main" id="{438AE5EE-E6FB-4A45-8C84-1027DCEA202A}"/>
              </a:ext>
            </a:extLst>
          </p:cNvPr>
          <p:cNvSpPr/>
          <p:nvPr/>
        </p:nvSpPr>
        <p:spPr>
          <a:xfrm>
            <a:off x="3318346" y="4607265"/>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Tekstvak 24">
            <a:extLst>
              <a:ext uri="{FF2B5EF4-FFF2-40B4-BE49-F238E27FC236}">
                <a16:creationId xmlns:a16="http://schemas.microsoft.com/office/drawing/2014/main" id="{56993271-FA1B-BC44-8C47-C05DA84CE56E}"/>
              </a:ext>
            </a:extLst>
          </p:cNvPr>
          <p:cNvSpPr txBox="1"/>
          <p:nvPr/>
        </p:nvSpPr>
        <p:spPr>
          <a:xfrm>
            <a:off x="3427180" y="4705043"/>
            <a:ext cx="962025" cy="276999"/>
          </a:xfrm>
          <a:prstGeom prst="rect">
            <a:avLst/>
          </a:prstGeom>
          <a:noFill/>
        </p:spPr>
        <p:txBody>
          <a:bodyPr wrap="square" rtlCol="0">
            <a:spAutoFit/>
          </a:bodyPr>
          <a:lstStyle/>
          <a:p>
            <a:pPr algn="ctr"/>
            <a:r>
              <a:rPr lang="nl-NL" sz="1200" dirty="0">
                <a:solidFill>
                  <a:schemeClr val="bg1"/>
                </a:solidFill>
              </a:rPr>
              <a:t>Afdeling G</a:t>
            </a:r>
          </a:p>
        </p:txBody>
      </p:sp>
      <p:sp>
        <p:nvSpPr>
          <p:cNvPr id="26" name="Ovaal 25">
            <a:extLst>
              <a:ext uri="{FF2B5EF4-FFF2-40B4-BE49-F238E27FC236}">
                <a16:creationId xmlns:a16="http://schemas.microsoft.com/office/drawing/2014/main" id="{80431B30-5032-9F45-8A58-0FC9F2354201}"/>
              </a:ext>
            </a:extLst>
          </p:cNvPr>
          <p:cNvSpPr/>
          <p:nvPr/>
        </p:nvSpPr>
        <p:spPr>
          <a:xfrm>
            <a:off x="4647377" y="4636957"/>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Tekstvak 26">
            <a:extLst>
              <a:ext uri="{FF2B5EF4-FFF2-40B4-BE49-F238E27FC236}">
                <a16:creationId xmlns:a16="http://schemas.microsoft.com/office/drawing/2014/main" id="{FEE20E9D-39D2-7C46-B4F0-84636F1E21CC}"/>
              </a:ext>
            </a:extLst>
          </p:cNvPr>
          <p:cNvSpPr txBox="1"/>
          <p:nvPr/>
        </p:nvSpPr>
        <p:spPr>
          <a:xfrm>
            <a:off x="4777413" y="4705042"/>
            <a:ext cx="962025" cy="276999"/>
          </a:xfrm>
          <a:prstGeom prst="rect">
            <a:avLst/>
          </a:prstGeom>
          <a:noFill/>
        </p:spPr>
        <p:txBody>
          <a:bodyPr wrap="square" rtlCol="0">
            <a:spAutoFit/>
          </a:bodyPr>
          <a:lstStyle/>
          <a:p>
            <a:pPr algn="ctr"/>
            <a:r>
              <a:rPr lang="nl-NL" sz="1200" dirty="0">
                <a:solidFill>
                  <a:schemeClr val="bg1"/>
                </a:solidFill>
              </a:rPr>
              <a:t>Afdeling L</a:t>
            </a:r>
          </a:p>
        </p:txBody>
      </p:sp>
      <p:sp>
        <p:nvSpPr>
          <p:cNvPr id="28" name="Ovaal 27">
            <a:extLst>
              <a:ext uri="{FF2B5EF4-FFF2-40B4-BE49-F238E27FC236}">
                <a16:creationId xmlns:a16="http://schemas.microsoft.com/office/drawing/2014/main" id="{F78E64F7-1D22-BE4C-A14A-9382C7E1BA83}"/>
              </a:ext>
            </a:extLst>
          </p:cNvPr>
          <p:cNvSpPr/>
          <p:nvPr/>
        </p:nvSpPr>
        <p:spPr>
          <a:xfrm>
            <a:off x="1989315" y="5732361"/>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9" name="Tekstvak 28">
            <a:extLst>
              <a:ext uri="{FF2B5EF4-FFF2-40B4-BE49-F238E27FC236}">
                <a16:creationId xmlns:a16="http://schemas.microsoft.com/office/drawing/2014/main" id="{51BD2DD3-1FF1-A04A-801D-C4F6D656CA4D}"/>
              </a:ext>
            </a:extLst>
          </p:cNvPr>
          <p:cNvSpPr txBox="1"/>
          <p:nvPr/>
        </p:nvSpPr>
        <p:spPr>
          <a:xfrm>
            <a:off x="2056252" y="5818801"/>
            <a:ext cx="1058027" cy="276999"/>
          </a:xfrm>
          <a:prstGeom prst="rect">
            <a:avLst/>
          </a:prstGeom>
          <a:noFill/>
        </p:spPr>
        <p:txBody>
          <a:bodyPr wrap="square" rtlCol="0">
            <a:spAutoFit/>
          </a:bodyPr>
          <a:lstStyle/>
          <a:p>
            <a:pPr algn="ctr"/>
            <a:r>
              <a:rPr lang="nl-NL" sz="1200" dirty="0">
                <a:solidFill>
                  <a:schemeClr val="bg1"/>
                </a:solidFill>
              </a:rPr>
              <a:t>Afdeling NB</a:t>
            </a:r>
          </a:p>
        </p:txBody>
      </p:sp>
      <p:sp>
        <p:nvSpPr>
          <p:cNvPr id="30" name="Ovaal 29">
            <a:extLst>
              <a:ext uri="{FF2B5EF4-FFF2-40B4-BE49-F238E27FC236}">
                <a16:creationId xmlns:a16="http://schemas.microsoft.com/office/drawing/2014/main" id="{8D2E0010-07E6-1940-81F6-D849E1A3D865}"/>
              </a:ext>
            </a:extLst>
          </p:cNvPr>
          <p:cNvSpPr/>
          <p:nvPr/>
        </p:nvSpPr>
        <p:spPr>
          <a:xfrm>
            <a:off x="3314514" y="5721023"/>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Tekstvak 30">
            <a:extLst>
              <a:ext uri="{FF2B5EF4-FFF2-40B4-BE49-F238E27FC236}">
                <a16:creationId xmlns:a16="http://schemas.microsoft.com/office/drawing/2014/main" id="{4BB3F784-1198-DE49-B2A1-076E26424158}"/>
              </a:ext>
            </a:extLst>
          </p:cNvPr>
          <p:cNvSpPr txBox="1"/>
          <p:nvPr/>
        </p:nvSpPr>
        <p:spPr>
          <a:xfrm>
            <a:off x="3375348" y="5808494"/>
            <a:ext cx="1070861" cy="276999"/>
          </a:xfrm>
          <a:prstGeom prst="rect">
            <a:avLst/>
          </a:prstGeom>
          <a:noFill/>
        </p:spPr>
        <p:txBody>
          <a:bodyPr wrap="square" rtlCol="0">
            <a:spAutoFit/>
          </a:bodyPr>
          <a:lstStyle/>
          <a:p>
            <a:pPr algn="ctr"/>
            <a:r>
              <a:rPr lang="nl-NL" sz="1200" dirty="0">
                <a:solidFill>
                  <a:schemeClr val="bg1"/>
                </a:solidFill>
              </a:rPr>
              <a:t>Afdeling NH</a:t>
            </a:r>
          </a:p>
        </p:txBody>
      </p:sp>
      <p:sp>
        <p:nvSpPr>
          <p:cNvPr id="32" name="Ovaal 31">
            <a:extLst>
              <a:ext uri="{FF2B5EF4-FFF2-40B4-BE49-F238E27FC236}">
                <a16:creationId xmlns:a16="http://schemas.microsoft.com/office/drawing/2014/main" id="{17A29FD8-71F8-5A4D-B3F0-E10951878CF0}"/>
              </a:ext>
            </a:extLst>
          </p:cNvPr>
          <p:cNvSpPr/>
          <p:nvPr/>
        </p:nvSpPr>
        <p:spPr>
          <a:xfrm>
            <a:off x="2579162" y="5161940"/>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3" name="Tekstvak 32">
            <a:extLst>
              <a:ext uri="{FF2B5EF4-FFF2-40B4-BE49-F238E27FC236}">
                <a16:creationId xmlns:a16="http://schemas.microsoft.com/office/drawing/2014/main" id="{01DB0F5C-37AA-2049-BF9D-AC547E815F4D}"/>
              </a:ext>
            </a:extLst>
          </p:cNvPr>
          <p:cNvSpPr txBox="1"/>
          <p:nvPr/>
        </p:nvSpPr>
        <p:spPr>
          <a:xfrm>
            <a:off x="2687996" y="5259718"/>
            <a:ext cx="1008570" cy="276999"/>
          </a:xfrm>
          <a:prstGeom prst="rect">
            <a:avLst/>
          </a:prstGeom>
          <a:noFill/>
        </p:spPr>
        <p:txBody>
          <a:bodyPr wrap="square" rtlCol="0">
            <a:spAutoFit/>
          </a:bodyPr>
          <a:lstStyle/>
          <a:p>
            <a:pPr algn="ctr"/>
            <a:r>
              <a:rPr lang="nl-NL" sz="1200" dirty="0">
                <a:solidFill>
                  <a:schemeClr val="bg1"/>
                </a:solidFill>
              </a:rPr>
              <a:t>Afdeling NO</a:t>
            </a:r>
          </a:p>
        </p:txBody>
      </p:sp>
      <p:sp>
        <p:nvSpPr>
          <p:cNvPr id="34" name="Ovaal 33">
            <a:extLst>
              <a:ext uri="{FF2B5EF4-FFF2-40B4-BE49-F238E27FC236}">
                <a16:creationId xmlns:a16="http://schemas.microsoft.com/office/drawing/2014/main" id="{12B4F334-4217-6F44-B3A4-DAE18EFA8EA6}"/>
              </a:ext>
            </a:extLst>
          </p:cNvPr>
          <p:cNvSpPr/>
          <p:nvPr/>
        </p:nvSpPr>
        <p:spPr>
          <a:xfrm>
            <a:off x="3888045" y="5186957"/>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5" name="Tekstvak 34">
            <a:extLst>
              <a:ext uri="{FF2B5EF4-FFF2-40B4-BE49-F238E27FC236}">
                <a16:creationId xmlns:a16="http://schemas.microsoft.com/office/drawing/2014/main" id="{1D9AC631-1946-3440-94EF-A02917AEC2FC}"/>
              </a:ext>
            </a:extLst>
          </p:cNvPr>
          <p:cNvSpPr txBox="1"/>
          <p:nvPr/>
        </p:nvSpPr>
        <p:spPr>
          <a:xfrm>
            <a:off x="3992883" y="5275934"/>
            <a:ext cx="962025" cy="276999"/>
          </a:xfrm>
          <a:prstGeom prst="rect">
            <a:avLst/>
          </a:prstGeom>
          <a:noFill/>
        </p:spPr>
        <p:txBody>
          <a:bodyPr wrap="square" rtlCol="0">
            <a:spAutoFit/>
          </a:bodyPr>
          <a:lstStyle/>
          <a:p>
            <a:pPr algn="ctr"/>
            <a:r>
              <a:rPr lang="nl-NL" sz="1200" dirty="0">
                <a:solidFill>
                  <a:schemeClr val="bg1"/>
                </a:solidFill>
              </a:rPr>
              <a:t>Afdeling O</a:t>
            </a:r>
          </a:p>
        </p:txBody>
      </p:sp>
      <p:sp>
        <p:nvSpPr>
          <p:cNvPr id="36" name="Ovaal 35">
            <a:extLst>
              <a:ext uri="{FF2B5EF4-FFF2-40B4-BE49-F238E27FC236}">
                <a16:creationId xmlns:a16="http://schemas.microsoft.com/office/drawing/2014/main" id="{261A39A0-68AA-7645-8507-37B59F882934}"/>
              </a:ext>
            </a:extLst>
          </p:cNvPr>
          <p:cNvSpPr/>
          <p:nvPr/>
        </p:nvSpPr>
        <p:spPr>
          <a:xfrm>
            <a:off x="5176107" y="5203599"/>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7" name="Tekstvak 36">
            <a:extLst>
              <a:ext uri="{FF2B5EF4-FFF2-40B4-BE49-F238E27FC236}">
                <a16:creationId xmlns:a16="http://schemas.microsoft.com/office/drawing/2014/main" id="{8E2D2A7F-427C-5E4A-B8CE-FB0D8C43D760}"/>
              </a:ext>
            </a:extLst>
          </p:cNvPr>
          <p:cNvSpPr txBox="1"/>
          <p:nvPr/>
        </p:nvSpPr>
        <p:spPr>
          <a:xfrm>
            <a:off x="5284941" y="5280407"/>
            <a:ext cx="962025" cy="276999"/>
          </a:xfrm>
          <a:prstGeom prst="rect">
            <a:avLst/>
          </a:prstGeom>
          <a:noFill/>
        </p:spPr>
        <p:txBody>
          <a:bodyPr wrap="square" rtlCol="0">
            <a:spAutoFit/>
          </a:bodyPr>
          <a:lstStyle/>
          <a:p>
            <a:pPr algn="ctr"/>
            <a:r>
              <a:rPr lang="nl-NL" sz="1200" dirty="0">
                <a:solidFill>
                  <a:schemeClr val="bg1"/>
                </a:solidFill>
              </a:rPr>
              <a:t>Afdeling U</a:t>
            </a:r>
          </a:p>
        </p:txBody>
      </p:sp>
      <p:sp>
        <p:nvSpPr>
          <p:cNvPr id="38" name="Ovaal 37">
            <a:extLst>
              <a:ext uri="{FF2B5EF4-FFF2-40B4-BE49-F238E27FC236}">
                <a16:creationId xmlns:a16="http://schemas.microsoft.com/office/drawing/2014/main" id="{C51B253B-7A57-D74A-BFF3-A79870447D54}"/>
              </a:ext>
            </a:extLst>
          </p:cNvPr>
          <p:cNvSpPr/>
          <p:nvPr/>
        </p:nvSpPr>
        <p:spPr>
          <a:xfrm>
            <a:off x="4652547" y="5721023"/>
            <a:ext cx="1179695" cy="449880"/>
          </a:xfrm>
          <a:prstGeom prst="ellipse">
            <a:avLst/>
          </a:prstGeom>
          <a:solidFill>
            <a:srgbClr val="51AF5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Tekstvak 38">
            <a:extLst>
              <a:ext uri="{FF2B5EF4-FFF2-40B4-BE49-F238E27FC236}">
                <a16:creationId xmlns:a16="http://schemas.microsoft.com/office/drawing/2014/main" id="{F08A99F9-6574-634C-A45B-0C272FCC1AEC}"/>
              </a:ext>
            </a:extLst>
          </p:cNvPr>
          <p:cNvSpPr txBox="1"/>
          <p:nvPr/>
        </p:nvSpPr>
        <p:spPr>
          <a:xfrm>
            <a:off x="4685688" y="5808494"/>
            <a:ext cx="1145477" cy="276999"/>
          </a:xfrm>
          <a:prstGeom prst="rect">
            <a:avLst/>
          </a:prstGeom>
          <a:noFill/>
        </p:spPr>
        <p:txBody>
          <a:bodyPr wrap="square" rtlCol="0">
            <a:spAutoFit/>
          </a:bodyPr>
          <a:lstStyle/>
          <a:p>
            <a:pPr algn="ctr"/>
            <a:r>
              <a:rPr lang="nl-NL" sz="1200" dirty="0">
                <a:solidFill>
                  <a:schemeClr val="bg1"/>
                </a:solidFill>
              </a:rPr>
              <a:t>Afdeling ZH/</a:t>
            </a:r>
            <a:r>
              <a:rPr lang="nl-NL" sz="1200" dirty="0" err="1">
                <a:solidFill>
                  <a:schemeClr val="bg1"/>
                </a:solidFill>
              </a:rPr>
              <a:t>Z</a:t>
            </a:r>
            <a:endParaRPr lang="nl-NL" sz="1200" dirty="0">
              <a:solidFill>
                <a:schemeClr val="bg1"/>
              </a:solidFill>
            </a:endParaRPr>
          </a:p>
        </p:txBody>
      </p:sp>
      <p:sp>
        <p:nvSpPr>
          <p:cNvPr id="40" name="Ovaal 39">
            <a:extLst>
              <a:ext uri="{FF2B5EF4-FFF2-40B4-BE49-F238E27FC236}">
                <a16:creationId xmlns:a16="http://schemas.microsoft.com/office/drawing/2014/main" id="{0511D6E9-2B48-784C-BE92-A7BEFB6EC7C3}"/>
              </a:ext>
            </a:extLst>
          </p:cNvPr>
          <p:cNvSpPr/>
          <p:nvPr/>
        </p:nvSpPr>
        <p:spPr>
          <a:xfrm>
            <a:off x="3169010" y="2104998"/>
            <a:ext cx="2040323" cy="638174"/>
          </a:xfrm>
          <a:prstGeom prst="ellipse">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41" name="Tekstvak 40">
            <a:extLst>
              <a:ext uri="{FF2B5EF4-FFF2-40B4-BE49-F238E27FC236}">
                <a16:creationId xmlns:a16="http://schemas.microsoft.com/office/drawing/2014/main" id="{380D7888-1A0A-7A4A-BF4F-8956E5D78F1D}"/>
              </a:ext>
            </a:extLst>
          </p:cNvPr>
          <p:cNvSpPr txBox="1"/>
          <p:nvPr/>
        </p:nvSpPr>
        <p:spPr>
          <a:xfrm>
            <a:off x="3599699" y="2266986"/>
            <a:ext cx="1171575" cy="307777"/>
          </a:xfrm>
          <a:prstGeom prst="rect">
            <a:avLst/>
          </a:prstGeom>
          <a:noFill/>
        </p:spPr>
        <p:txBody>
          <a:bodyPr wrap="square" rtlCol="0">
            <a:spAutoFit/>
          </a:bodyPr>
          <a:lstStyle/>
          <a:p>
            <a:pPr algn="ctr"/>
            <a:r>
              <a:rPr lang="nl-NL" sz="1400" dirty="0">
                <a:solidFill>
                  <a:schemeClr val="tx1">
                    <a:lumMod val="50000"/>
                    <a:lumOff val="50000"/>
                  </a:schemeClr>
                </a:solidFill>
              </a:rPr>
              <a:t>Ledenraad</a:t>
            </a:r>
          </a:p>
        </p:txBody>
      </p:sp>
      <p:sp>
        <p:nvSpPr>
          <p:cNvPr id="42" name="Ovaal 41">
            <a:extLst>
              <a:ext uri="{FF2B5EF4-FFF2-40B4-BE49-F238E27FC236}">
                <a16:creationId xmlns:a16="http://schemas.microsoft.com/office/drawing/2014/main" id="{3F2D228B-D5A5-1D46-9BD9-382972C6C4B6}"/>
              </a:ext>
            </a:extLst>
          </p:cNvPr>
          <p:cNvSpPr/>
          <p:nvPr/>
        </p:nvSpPr>
        <p:spPr>
          <a:xfrm>
            <a:off x="9204087" y="2112121"/>
            <a:ext cx="2040323" cy="638174"/>
          </a:xfrm>
          <a:prstGeom prst="ellipse">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43" name="Tekstvak 42">
            <a:extLst>
              <a:ext uri="{FF2B5EF4-FFF2-40B4-BE49-F238E27FC236}">
                <a16:creationId xmlns:a16="http://schemas.microsoft.com/office/drawing/2014/main" id="{19B4B3D0-7B23-7147-910A-131FDF9FE53A}"/>
              </a:ext>
            </a:extLst>
          </p:cNvPr>
          <p:cNvSpPr txBox="1"/>
          <p:nvPr/>
        </p:nvSpPr>
        <p:spPr>
          <a:xfrm>
            <a:off x="9498495" y="2270603"/>
            <a:ext cx="1449413" cy="307777"/>
          </a:xfrm>
          <a:prstGeom prst="rect">
            <a:avLst/>
          </a:prstGeom>
          <a:noFill/>
        </p:spPr>
        <p:txBody>
          <a:bodyPr wrap="square" rtlCol="0">
            <a:spAutoFit/>
          </a:bodyPr>
          <a:lstStyle/>
          <a:p>
            <a:pPr algn="ctr"/>
            <a:r>
              <a:rPr lang="nl-NL" sz="1400" dirty="0">
                <a:solidFill>
                  <a:schemeClr val="tx1">
                    <a:lumMod val="50000"/>
                    <a:lumOff val="50000"/>
                  </a:schemeClr>
                </a:solidFill>
              </a:rPr>
              <a:t>Raad van Advies</a:t>
            </a:r>
          </a:p>
        </p:txBody>
      </p:sp>
      <p:cxnSp>
        <p:nvCxnSpPr>
          <p:cNvPr id="44" name="Rechte verbindingslijn met pijl 43">
            <a:extLst>
              <a:ext uri="{FF2B5EF4-FFF2-40B4-BE49-F238E27FC236}">
                <a16:creationId xmlns:a16="http://schemas.microsoft.com/office/drawing/2014/main" id="{BD3253B4-30CC-0C43-B474-AC233EE931DE}"/>
              </a:ext>
            </a:extLst>
          </p:cNvPr>
          <p:cNvCxnSpPr>
            <a:stCxn id="40" idx="6"/>
            <a:endCxn id="6" idx="2"/>
          </p:cNvCxnSpPr>
          <p:nvPr/>
        </p:nvCxnSpPr>
        <p:spPr>
          <a:xfrm>
            <a:off x="5209333" y="2424085"/>
            <a:ext cx="712305" cy="0"/>
          </a:xfrm>
          <a:prstGeom prst="straightConnector1">
            <a:avLst/>
          </a:prstGeom>
          <a:ln w="2540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5" name="Rechte verbindingslijn 44">
            <a:extLst>
              <a:ext uri="{FF2B5EF4-FFF2-40B4-BE49-F238E27FC236}">
                <a16:creationId xmlns:a16="http://schemas.microsoft.com/office/drawing/2014/main" id="{5994DC24-0719-A645-A275-CBE93287EC16}"/>
              </a:ext>
            </a:extLst>
          </p:cNvPr>
          <p:cNvCxnSpPr>
            <a:cxnSpLocks/>
            <a:endCxn id="5" idx="0"/>
          </p:cNvCxnSpPr>
          <p:nvPr/>
        </p:nvCxnSpPr>
        <p:spPr>
          <a:xfrm>
            <a:off x="4193904" y="2743172"/>
            <a:ext cx="0" cy="1569720"/>
          </a:xfrm>
          <a:prstGeom prst="line">
            <a:avLst/>
          </a:prstGeom>
          <a:ln w="25400">
            <a:solidFill>
              <a:schemeClr val="bg1">
                <a:lumMod val="50000"/>
              </a:schemeClr>
            </a:solidFill>
            <a:prstDash val="sysDot"/>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6" name="Rechte verbindingslijn met pijl 45">
            <a:extLst>
              <a:ext uri="{FF2B5EF4-FFF2-40B4-BE49-F238E27FC236}">
                <a16:creationId xmlns:a16="http://schemas.microsoft.com/office/drawing/2014/main" id="{9B3909AC-3AB0-2C4C-BA10-4606AA140DB0}"/>
              </a:ext>
            </a:extLst>
          </p:cNvPr>
          <p:cNvCxnSpPr>
            <a:stCxn id="40" idx="0"/>
            <a:endCxn id="8" idx="2"/>
          </p:cNvCxnSpPr>
          <p:nvPr/>
        </p:nvCxnSpPr>
        <p:spPr>
          <a:xfrm flipV="1">
            <a:off x="4189172" y="1098975"/>
            <a:ext cx="1732466" cy="1006023"/>
          </a:xfrm>
          <a:prstGeom prst="straightConnector1">
            <a:avLst/>
          </a:prstGeom>
          <a:ln w="25400">
            <a:solidFill>
              <a:schemeClr val="tx1">
                <a:lumMod val="50000"/>
                <a:lumOff val="50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7" name="Rechte verbindingslijn met pijl 46">
            <a:extLst>
              <a:ext uri="{FF2B5EF4-FFF2-40B4-BE49-F238E27FC236}">
                <a16:creationId xmlns:a16="http://schemas.microsoft.com/office/drawing/2014/main" id="{7053D646-C48C-8444-8133-296115C64D4D}"/>
              </a:ext>
            </a:extLst>
          </p:cNvPr>
          <p:cNvCxnSpPr>
            <a:cxnSpLocks/>
            <a:endCxn id="42" idx="2"/>
          </p:cNvCxnSpPr>
          <p:nvPr/>
        </p:nvCxnSpPr>
        <p:spPr>
          <a:xfrm>
            <a:off x="7961961" y="2420874"/>
            <a:ext cx="1242126" cy="10334"/>
          </a:xfrm>
          <a:prstGeom prst="straightConnector1">
            <a:avLst/>
          </a:prstGeom>
          <a:ln w="25400">
            <a:solidFill>
              <a:schemeClr val="tx1">
                <a:lumMod val="50000"/>
                <a:lumOff val="50000"/>
              </a:schemeClr>
            </a:solidFill>
            <a:prstDash val="sysDot"/>
            <a:headEnd type="triangle"/>
            <a:tailEnd type="none"/>
          </a:ln>
        </p:spPr>
        <p:style>
          <a:lnRef idx="1">
            <a:schemeClr val="accent1"/>
          </a:lnRef>
          <a:fillRef idx="0">
            <a:schemeClr val="accent1"/>
          </a:fillRef>
          <a:effectRef idx="0">
            <a:schemeClr val="accent1"/>
          </a:effectRef>
          <a:fontRef idx="minor">
            <a:schemeClr val="tx1"/>
          </a:fontRef>
        </p:style>
      </p:cxnSp>
      <p:cxnSp>
        <p:nvCxnSpPr>
          <p:cNvPr id="48" name="Rechte verbindingslijn 47">
            <a:extLst>
              <a:ext uri="{FF2B5EF4-FFF2-40B4-BE49-F238E27FC236}">
                <a16:creationId xmlns:a16="http://schemas.microsoft.com/office/drawing/2014/main" id="{6534C7AE-6064-C74A-A979-915446EC6A1F}"/>
              </a:ext>
            </a:extLst>
          </p:cNvPr>
          <p:cNvCxnSpPr>
            <a:cxnSpLocks/>
          </p:cNvCxnSpPr>
          <p:nvPr/>
        </p:nvCxnSpPr>
        <p:spPr>
          <a:xfrm flipV="1">
            <a:off x="6547281" y="5706382"/>
            <a:ext cx="1171015" cy="1"/>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Rechte verbindingslijn 48">
            <a:extLst>
              <a:ext uri="{FF2B5EF4-FFF2-40B4-BE49-F238E27FC236}">
                <a16:creationId xmlns:a16="http://schemas.microsoft.com/office/drawing/2014/main" id="{D318415D-500F-0045-9C63-08045F6F02F8}"/>
              </a:ext>
            </a:extLst>
          </p:cNvPr>
          <p:cNvCxnSpPr>
            <a:cxnSpLocks/>
            <a:endCxn id="4" idx="3"/>
          </p:cNvCxnSpPr>
          <p:nvPr/>
        </p:nvCxnSpPr>
        <p:spPr>
          <a:xfrm>
            <a:off x="7708976" y="5402712"/>
            <a:ext cx="3535434" cy="2647"/>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Rechte verbindingslijn 49">
            <a:extLst>
              <a:ext uri="{FF2B5EF4-FFF2-40B4-BE49-F238E27FC236}">
                <a16:creationId xmlns:a16="http://schemas.microsoft.com/office/drawing/2014/main" id="{9E84A284-E13E-7B4D-A45B-8C9A479D72F8}"/>
              </a:ext>
            </a:extLst>
          </p:cNvPr>
          <p:cNvCxnSpPr>
            <a:stCxn id="4" idx="0"/>
            <a:endCxn id="4" idx="2"/>
          </p:cNvCxnSpPr>
          <p:nvPr/>
        </p:nvCxnSpPr>
        <p:spPr>
          <a:xfrm>
            <a:off x="9481353" y="4312891"/>
            <a:ext cx="0" cy="2184935"/>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kstvak 50">
            <a:extLst>
              <a:ext uri="{FF2B5EF4-FFF2-40B4-BE49-F238E27FC236}">
                <a16:creationId xmlns:a16="http://schemas.microsoft.com/office/drawing/2014/main" id="{E646AA1C-FCDD-C347-A191-8C7250CA820B}"/>
              </a:ext>
            </a:extLst>
          </p:cNvPr>
          <p:cNvSpPr txBox="1"/>
          <p:nvPr/>
        </p:nvSpPr>
        <p:spPr>
          <a:xfrm>
            <a:off x="10169796" y="4311020"/>
            <a:ext cx="1449413" cy="276999"/>
          </a:xfrm>
          <a:prstGeom prst="rect">
            <a:avLst/>
          </a:prstGeom>
          <a:noFill/>
        </p:spPr>
        <p:txBody>
          <a:bodyPr wrap="square" rtlCol="0">
            <a:spAutoFit/>
          </a:bodyPr>
          <a:lstStyle/>
          <a:p>
            <a:pPr algn="ctr"/>
            <a:r>
              <a:rPr lang="nl-NL" sz="1200" dirty="0">
                <a:solidFill>
                  <a:schemeClr val="tx1">
                    <a:lumMod val="50000"/>
                    <a:lumOff val="50000"/>
                  </a:schemeClr>
                </a:solidFill>
              </a:rPr>
              <a:t>platform</a:t>
            </a:r>
          </a:p>
        </p:txBody>
      </p:sp>
      <p:sp>
        <p:nvSpPr>
          <p:cNvPr id="52" name="Tekstvak 51">
            <a:extLst>
              <a:ext uri="{FF2B5EF4-FFF2-40B4-BE49-F238E27FC236}">
                <a16:creationId xmlns:a16="http://schemas.microsoft.com/office/drawing/2014/main" id="{39DECBFB-1F9F-9542-A53A-7192B9FF7190}"/>
              </a:ext>
            </a:extLst>
          </p:cNvPr>
          <p:cNvSpPr txBox="1"/>
          <p:nvPr/>
        </p:nvSpPr>
        <p:spPr>
          <a:xfrm>
            <a:off x="5442089" y="4325505"/>
            <a:ext cx="1449413" cy="276999"/>
          </a:xfrm>
          <a:prstGeom prst="rect">
            <a:avLst/>
          </a:prstGeom>
          <a:noFill/>
        </p:spPr>
        <p:txBody>
          <a:bodyPr wrap="square" rtlCol="0">
            <a:spAutoFit/>
          </a:bodyPr>
          <a:lstStyle/>
          <a:p>
            <a:pPr algn="ctr"/>
            <a:r>
              <a:rPr lang="nl-NL" sz="1200" dirty="0">
                <a:solidFill>
                  <a:schemeClr val="tx1">
                    <a:lumMod val="50000"/>
                    <a:lumOff val="50000"/>
                  </a:schemeClr>
                </a:solidFill>
              </a:rPr>
              <a:t>platform</a:t>
            </a:r>
          </a:p>
        </p:txBody>
      </p:sp>
      <p:cxnSp>
        <p:nvCxnSpPr>
          <p:cNvPr id="53" name="Rechte verbindingslijn 52">
            <a:extLst>
              <a:ext uri="{FF2B5EF4-FFF2-40B4-BE49-F238E27FC236}">
                <a16:creationId xmlns:a16="http://schemas.microsoft.com/office/drawing/2014/main" id="{FD3B0118-67D8-D64E-B0AC-F8287D2BED3F}"/>
              </a:ext>
            </a:extLst>
          </p:cNvPr>
          <p:cNvCxnSpPr/>
          <p:nvPr/>
        </p:nvCxnSpPr>
        <p:spPr>
          <a:xfrm>
            <a:off x="7718295" y="4311020"/>
            <a:ext cx="3526115" cy="14485"/>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Rechte verbindingslijn 53">
            <a:extLst>
              <a:ext uri="{FF2B5EF4-FFF2-40B4-BE49-F238E27FC236}">
                <a16:creationId xmlns:a16="http://schemas.microsoft.com/office/drawing/2014/main" id="{E9FB7439-6014-F44E-A414-A39E19B5F4BC}"/>
              </a:ext>
            </a:extLst>
          </p:cNvPr>
          <p:cNvCxnSpPr/>
          <p:nvPr/>
        </p:nvCxnSpPr>
        <p:spPr>
          <a:xfrm>
            <a:off x="11244410" y="4325505"/>
            <a:ext cx="0" cy="2172321"/>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5" name="Rechte verbindingslijn 54">
            <a:extLst>
              <a:ext uri="{FF2B5EF4-FFF2-40B4-BE49-F238E27FC236}">
                <a16:creationId xmlns:a16="http://schemas.microsoft.com/office/drawing/2014/main" id="{46645362-97DF-1B45-9FD1-B95BB60A1C4D}"/>
              </a:ext>
            </a:extLst>
          </p:cNvPr>
          <p:cNvCxnSpPr/>
          <p:nvPr/>
        </p:nvCxnSpPr>
        <p:spPr>
          <a:xfrm>
            <a:off x="7713635" y="6490583"/>
            <a:ext cx="3526115" cy="14485"/>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Rechte verbindingslijn 55">
            <a:extLst>
              <a:ext uri="{FF2B5EF4-FFF2-40B4-BE49-F238E27FC236}">
                <a16:creationId xmlns:a16="http://schemas.microsoft.com/office/drawing/2014/main" id="{EE6A5BEC-4E14-B240-9114-0F53C5B2929E}"/>
              </a:ext>
            </a:extLst>
          </p:cNvPr>
          <p:cNvCxnSpPr/>
          <p:nvPr/>
        </p:nvCxnSpPr>
        <p:spPr>
          <a:xfrm>
            <a:off x="7725282" y="4332747"/>
            <a:ext cx="0" cy="2172321"/>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7" name="Rechte verbindingslijn 56">
            <a:extLst>
              <a:ext uri="{FF2B5EF4-FFF2-40B4-BE49-F238E27FC236}">
                <a16:creationId xmlns:a16="http://schemas.microsoft.com/office/drawing/2014/main" id="{AEA00266-547F-8F4F-9D4A-2CBB87CC0D6E}"/>
              </a:ext>
            </a:extLst>
          </p:cNvPr>
          <p:cNvCxnSpPr/>
          <p:nvPr/>
        </p:nvCxnSpPr>
        <p:spPr>
          <a:xfrm>
            <a:off x="6547281" y="4319197"/>
            <a:ext cx="0" cy="2172321"/>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8" name="Rechte verbindingslijn 57">
            <a:extLst>
              <a:ext uri="{FF2B5EF4-FFF2-40B4-BE49-F238E27FC236}">
                <a16:creationId xmlns:a16="http://schemas.microsoft.com/office/drawing/2014/main" id="{B82013CE-B8F5-DC43-B189-576E5CFB0A23}"/>
              </a:ext>
            </a:extLst>
          </p:cNvPr>
          <p:cNvCxnSpPr/>
          <p:nvPr/>
        </p:nvCxnSpPr>
        <p:spPr>
          <a:xfrm>
            <a:off x="1840527" y="4319196"/>
            <a:ext cx="0" cy="2172321"/>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Rechte verbindingslijn 58">
            <a:extLst>
              <a:ext uri="{FF2B5EF4-FFF2-40B4-BE49-F238E27FC236}">
                <a16:creationId xmlns:a16="http://schemas.microsoft.com/office/drawing/2014/main" id="{948BF4F5-B18E-3D46-9941-CEA22FAA6F1E}"/>
              </a:ext>
            </a:extLst>
          </p:cNvPr>
          <p:cNvCxnSpPr>
            <a:cxnSpLocks/>
          </p:cNvCxnSpPr>
          <p:nvPr/>
        </p:nvCxnSpPr>
        <p:spPr>
          <a:xfrm>
            <a:off x="1874784" y="4317358"/>
            <a:ext cx="4652299" cy="1838"/>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Rechte verbindingslijn 59">
            <a:extLst>
              <a:ext uri="{FF2B5EF4-FFF2-40B4-BE49-F238E27FC236}">
                <a16:creationId xmlns:a16="http://schemas.microsoft.com/office/drawing/2014/main" id="{96E72469-8B1A-894E-8BDA-FA96B00419DB}"/>
              </a:ext>
            </a:extLst>
          </p:cNvPr>
          <p:cNvCxnSpPr>
            <a:cxnSpLocks/>
          </p:cNvCxnSpPr>
          <p:nvPr/>
        </p:nvCxnSpPr>
        <p:spPr>
          <a:xfrm>
            <a:off x="1869544" y="6504598"/>
            <a:ext cx="4652299" cy="1838"/>
          </a:xfrm>
          <a:prstGeom prst="line">
            <a:avLst/>
          </a:prstGeom>
          <a:ln w="25400">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Rechte verbindingslijn 60">
            <a:extLst>
              <a:ext uri="{FF2B5EF4-FFF2-40B4-BE49-F238E27FC236}">
                <a16:creationId xmlns:a16="http://schemas.microsoft.com/office/drawing/2014/main" id="{C44A0B58-85AE-1B44-80E3-D8C4F16DFE34}"/>
              </a:ext>
            </a:extLst>
          </p:cNvPr>
          <p:cNvCxnSpPr>
            <a:cxnSpLocks/>
            <a:stCxn id="10" idx="5"/>
          </p:cNvCxnSpPr>
          <p:nvPr/>
        </p:nvCxnSpPr>
        <p:spPr>
          <a:xfrm>
            <a:off x="7647121" y="3974824"/>
            <a:ext cx="452481" cy="324099"/>
          </a:xfrm>
          <a:prstGeom prst="line">
            <a:avLst/>
          </a:prstGeom>
          <a:ln w="22225">
            <a:solidFill>
              <a:schemeClr val="bg2">
                <a:lumMod val="50000"/>
              </a:schemeClr>
            </a:solidFill>
            <a:headEnd type="triangle" w="med" len="med"/>
            <a:tailEnd type="triangle" w="med" len="med"/>
          </a:ln>
        </p:spPr>
        <p:style>
          <a:lnRef idx="2">
            <a:schemeClr val="accent3"/>
          </a:lnRef>
          <a:fillRef idx="0">
            <a:schemeClr val="accent3"/>
          </a:fillRef>
          <a:effectRef idx="1">
            <a:schemeClr val="accent3"/>
          </a:effectRef>
          <a:fontRef idx="minor">
            <a:schemeClr val="tx1"/>
          </a:fontRef>
        </p:style>
      </p:cxnSp>
      <p:pic>
        <p:nvPicPr>
          <p:cNvPr id="62" name="Afbeelding 61">
            <a:extLst>
              <a:ext uri="{FF2B5EF4-FFF2-40B4-BE49-F238E27FC236}">
                <a16:creationId xmlns:a16="http://schemas.microsoft.com/office/drawing/2014/main" id="{895B078E-277B-E840-A571-FEC1BD37388F}"/>
              </a:ext>
            </a:extLst>
          </p:cNvPr>
          <p:cNvPicPr>
            <a:picLocks noChangeAspect="1"/>
          </p:cNvPicPr>
          <p:nvPr/>
        </p:nvPicPr>
        <p:blipFill>
          <a:blip r:embed="rId3"/>
          <a:stretch>
            <a:fillRect/>
          </a:stretch>
        </p:blipFill>
        <p:spPr>
          <a:xfrm rot="6737350">
            <a:off x="5770430" y="3913781"/>
            <a:ext cx="609653" cy="481626"/>
          </a:xfrm>
          <a:prstGeom prst="rect">
            <a:avLst/>
          </a:prstGeom>
        </p:spPr>
      </p:pic>
      <p:sp>
        <p:nvSpPr>
          <p:cNvPr id="64" name="Titel 1">
            <a:extLst>
              <a:ext uri="{FF2B5EF4-FFF2-40B4-BE49-F238E27FC236}">
                <a16:creationId xmlns:a16="http://schemas.microsoft.com/office/drawing/2014/main" id="{849FD397-6A7C-D240-B879-8BFBF95FDDE9}"/>
              </a:ext>
            </a:extLst>
          </p:cNvPr>
          <p:cNvSpPr>
            <a:spLocks noGrp="1"/>
          </p:cNvSpPr>
          <p:nvPr>
            <p:ph type="title"/>
          </p:nvPr>
        </p:nvSpPr>
        <p:spPr>
          <a:xfrm>
            <a:off x="1840527" y="561400"/>
            <a:ext cx="10044000" cy="585931"/>
          </a:xfrm>
        </p:spPr>
        <p:txBody>
          <a:bodyPr>
            <a:normAutofit/>
          </a:bodyPr>
          <a:lstStyle/>
          <a:p>
            <a:r>
              <a:rPr lang="nl-NL" sz="3200" dirty="0"/>
              <a:t>Structuur NVVB</a:t>
            </a:r>
          </a:p>
        </p:txBody>
      </p:sp>
    </p:spTree>
    <p:extLst>
      <p:ext uri="{BB962C8B-B14F-4D97-AF65-F5344CB8AC3E}">
        <p14:creationId xmlns:p14="http://schemas.microsoft.com/office/powerpoint/2010/main" val="110754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2000"/>
                                        <p:tgtEl>
                                          <p:spTgt spid="8"/>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edge">
                                      <p:cBhvr>
                                        <p:cTn id="10" dur="2000"/>
                                        <p:tgtEl>
                                          <p:spTgt spid="9"/>
                                        </p:tgtEl>
                                      </p:cBhvr>
                                    </p:animEffect>
                                  </p:childTnLst>
                                </p:cTn>
                              </p:par>
                              <p:par>
                                <p:cTn id="11" presetID="2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edge">
                                      <p:cBhvr>
                                        <p:cTn id="13" dur="2000"/>
                                        <p:tgtEl>
                                          <p:spTgt spid="6"/>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edge">
                                      <p:cBhvr>
                                        <p:cTn id="16" dur="2000"/>
                                        <p:tgtEl>
                                          <p:spTgt spid="7"/>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edge">
                                      <p:cBhvr>
                                        <p:cTn id="19" dur="2000"/>
                                        <p:tgtEl>
                                          <p:spTgt spid="10"/>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edge">
                                      <p:cBhvr>
                                        <p:cTn id="22" dur="2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edge">
                                      <p:cBhvr>
                                        <p:cTn id="27" dur="2000"/>
                                        <p:tgtEl>
                                          <p:spTgt spid="14"/>
                                        </p:tgtEl>
                                      </p:cBhvr>
                                    </p:animEffect>
                                  </p:childTnLst>
                                </p:cTn>
                              </p:par>
                              <p:par>
                                <p:cTn id="28" presetID="20"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edge">
                                      <p:cBhvr>
                                        <p:cTn id="30" dur="2000"/>
                                        <p:tgtEl>
                                          <p:spTgt spid="15"/>
                                        </p:tgtEl>
                                      </p:cBhvr>
                                    </p:animEffect>
                                  </p:childTnLst>
                                </p:cTn>
                              </p:par>
                              <p:par>
                                <p:cTn id="31" presetID="20"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wedge">
                                      <p:cBhvr>
                                        <p:cTn id="33" dur="2000"/>
                                        <p:tgtEl>
                                          <p:spTgt spid="20"/>
                                        </p:tgtEl>
                                      </p:cBhvr>
                                    </p:animEffect>
                                  </p:childTnLst>
                                </p:cTn>
                              </p:par>
                              <p:par>
                                <p:cTn id="34" presetID="20" presetClass="entr" presetSubtype="0" fill="hold" grpId="0"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wedge">
                                      <p:cBhvr>
                                        <p:cTn id="36" dur="2000"/>
                                        <p:tgtEl>
                                          <p:spTgt spid="21"/>
                                        </p:tgtEl>
                                      </p:cBhvr>
                                    </p:animEffect>
                                  </p:childTnLst>
                                </p:cTn>
                              </p:par>
                              <p:par>
                                <p:cTn id="37" presetID="20"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wedge">
                                      <p:cBhvr>
                                        <p:cTn id="39" dur="2000"/>
                                        <p:tgtEl>
                                          <p:spTgt spid="18"/>
                                        </p:tgtEl>
                                      </p:cBhvr>
                                    </p:animEffect>
                                  </p:childTnLst>
                                </p:cTn>
                              </p:par>
                              <p:par>
                                <p:cTn id="40" presetID="20" presetClass="entr" presetSubtype="0"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edge">
                                      <p:cBhvr>
                                        <p:cTn id="42" dur="2000"/>
                                        <p:tgtEl>
                                          <p:spTgt spid="19"/>
                                        </p:tgtEl>
                                      </p:cBhvr>
                                    </p:animEffect>
                                  </p:childTnLst>
                                </p:cTn>
                              </p:par>
                              <p:par>
                                <p:cTn id="43" presetID="20"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edge">
                                      <p:cBhvr>
                                        <p:cTn id="45" dur="2000"/>
                                        <p:tgtEl>
                                          <p:spTgt spid="16"/>
                                        </p:tgtEl>
                                      </p:cBhvr>
                                    </p:animEffect>
                                  </p:childTnLst>
                                </p:cTn>
                              </p:par>
                              <p:par>
                                <p:cTn id="46" presetID="20" presetClass="entr" presetSubtype="0" fill="hold" grpId="0" nodeType="with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edge">
                                      <p:cBhvr>
                                        <p:cTn id="48" dur="20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20" presetClass="entr" presetSubtype="0" fill="hold" grpId="0" nodeType="click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wedge">
                                      <p:cBhvr>
                                        <p:cTn id="53" dur="2000"/>
                                        <p:tgtEl>
                                          <p:spTgt spid="22"/>
                                        </p:tgtEl>
                                      </p:cBhvr>
                                    </p:animEffect>
                                  </p:childTnLst>
                                </p:cTn>
                              </p:par>
                              <p:par>
                                <p:cTn id="54" presetID="20" presetClass="entr" presetSubtype="0" fill="hold" grpId="0" nodeType="with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wedge">
                                      <p:cBhvr>
                                        <p:cTn id="56" dur="2000"/>
                                        <p:tgtEl>
                                          <p:spTgt spid="23"/>
                                        </p:tgtEl>
                                      </p:cBhvr>
                                    </p:animEffect>
                                  </p:childTnLst>
                                </p:cTn>
                              </p:par>
                              <p:par>
                                <p:cTn id="57" presetID="20" presetClass="entr" presetSubtype="0" fill="hold" grpId="0" nodeType="with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wedge">
                                      <p:cBhvr>
                                        <p:cTn id="59" dur="2000"/>
                                        <p:tgtEl>
                                          <p:spTgt spid="24"/>
                                        </p:tgtEl>
                                      </p:cBhvr>
                                    </p:animEffect>
                                  </p:childTnLst>
                                </p:cTn>
                              </p:par>
                              <p:par>
                                <p:cTn id="60" presetID="20" presetClass="entr" presetSubtype="0" fill="hold" grpId="0" nodeType="with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wedge">
                                      <p:cBhvr>
                                        <p:cTn id="62" dur="2000"/>
                                        <p:tgtEl>
                                          <p:spTgt spid="25"/>
                                        </p:tgtEl>
                                      </p:cBhvr>
                                    </p:animEffect>
                                  </p:childTnLst>
                                </p:cTn>
                              </p:par>
                              <p:par>
                                <p:cTn id="63" presetID="20" presetClass="entr" presetSubtype="0" fill="hold" grpId="0" nodeType="with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wedge">
                                      <p:cBhvr>
                                        <p:cTn id="65" dur="2000"/>
                                        <p:tgtEl>
                                          <p:spTgt spid="26"/>
                                        </p:tgtEl>
                                      </p:cBhvr>
                                    </p:animEffect>
                                  </p:childTnLst>
                                </p:cTn>
                              </p:par>
                              <p:par>
                                <p:cTn id="66" presetID="20" presetClass="entr" presetSubtype="0"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wedge">
                                      <p:cBhvr>
                                        <p:cTn id="68" dur="2000"/>
                                        <p:tgtEl>
                                          <p:spTgt spid="27"/>
                                        </p:tgtEl>
                                      </p:cBhvr>
                                    </p:animEffect>
                                  </p:childTnLst>
                                </p:cTn>
                              </p:par>
                              <p:par>
                                <p:cTn id="69" presetID="20" presetClass="entr" presetSubtype="0" fill="hold" grpId="0" nodeType="with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wedge">
                                      <p:cBhvr>
                                        <p:cTn id="71" dur="2000"/>
                                        <p:tgtEl>
                                          <p:spTgt spid="32"/>
                                        </p:tgtEl>
                                      </p:cBhvr>
                                    </p:animEffect>
                                  </p:childTnLst>
                                </p:cTn>
                              </p:par>
                              <p:par>
                                <p:cTn id="72" presetID="20" presetClass="entr" presetSubtype="0" fill="hold" grpId="0" nodeType="with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wedge">
                                      <p:cBhvr>
                                        <p:cTn id="74" dur="2000"/>
                                        <p:tgtEl>
                                          <p:spTgt spid="33"/>
                                        </p:tgtEl>
                                      </p:cBhvr>
                                    </p:animEffect>
                                  </p:childTnLst>
                                </p:cTn>
                              </p:par>
                              <p:par>
                                <p:cTn id="75" presetID="20" presetClass="entr" presetSubtype="0" fill="hold" grpId="0" nodeType="with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wedge">
                                      <p:cBhvr>
                                        <p:cTn id="77" dur="2000"/>
                                        <p:tgtEl>
                                          <p:spTgt spid="34"/>
                                        </p:tgtEl>
                                      </p:cBhvr>
                                    </p:animEffect>
                                  </p:childTnLst>
                                </p:cTn>
                              </p:par>
                              <p:par>
                                <p:cTn id="78" presetID="20" presetClass="entr" presetSubtype="0" fill="hold" grpId="0" nodeType="with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wedge">
                                      <p:cBhvr>
                                        <p:cTn id="80" dur="2000"/>
                                        <p:tgtEl>
                                          <p:spTgt spid="35"/>
                                        </p:tgtEl>
                                      </p:cBhvr>
                                    </p:animEffect>
                                  </p:childTnLst>
                                </p:cTn>
                              </p:par>
                              <p:par>
                                <p:cTn id="81" presetID="20"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wedge">
                                      <p:cBhvr>
                                        <p:cTn id="83" dur="2000"/>
                                        <p:tgtEl>
                                          <p:spTgt spid="36"/>
                                        </p:tgtEl>
                                      </p:cBhvr>
                                    </p:animEffect>
                                  </p:childTnLst>
                                </p:cTn>
                              </p:par>
                              <p:par>
                                <p:cTn id="84" presetID="20" presetClass="entr" presetSubtype="0" fill="hold" grpId="0" nodeType="withEffect">
                                  <p:stCondLst>
                                    <p:cond delay="0"/>
                                  </p:stCondLst>
                                  <p:childTnLst>
                                    <p:set>
                                      <p:cBhvr>
                                        <p:cTn id="85" dur="1" fill="hold">
                                          <p:stCondLst>
                                            <p:cond delay="0"/>
                                          </p:stCondLst>
                                        </p:cTn>
                                        <p:tgtEl>
                                          <p:spTgt spid="37"/>
                                        </p:tgtEl>
                                        <p:attrNameLst>
                                          <p:attrName>style.visibility</p:attrName>
                                        </p:attrNameLst>
                                      </p:cBhvr>
                                      <p:to>
                                        <p:strVal val="visible"/>
                                      </p:to>
                                    </p:set>
                                    <p:animEffect transition="in" filter="wedge">
                                      <p:cBhvr>
                                        <p:cTn id="86" dur="2000"/>
                                        <p:tgtEl>
                                          <p:spTgt spid="37"/>
                                        </p:tgtEl>
                                      </p:cBhvr>
                                    </p:animEffect>
                                  </p:childTnLst>
                                </p:cTn>
                              </p:par>
                              <p:par>
                                <p:cTn id="87" presetID="20" presetClass="entr" presetSubtype="0" fill="hold" grpId="0" nodeType="with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wedge">
                                      <p:cBhvr>
                                        <p:cTn id="89" dur="2000"/>
                                        <p:tgtEl>
                                          <p:spTgt spid="28"/>
                                        </p:tgtEl>
                                      </p:cBhvr>
                                    </p:animEffect>
                                  </p:childTnLst>
                                </p:cTn>
                              </p:par>
                              <p:par>
                                <p:cTn id="90" presetID="20" presetClass="entr" presetSubtype="0" fill="hold" grpId="0" nodeType="with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wedge">
                                      <p:cBhvr>
                                        <p:cTn id="92" dur="2000"/>
                                        <p:tgtEl>
                                          <p:spTgt spid="29"/>
                                        </p:tgtEl>
                                      </p:cBhvr>
                                    </p:animEffect>
                                  </p:childTnLst>
                                </p:cTn>
                              </p:par>
                              <p:par>
                                <p:cTn id="93" presetID="20" presetClass="entr" presetSubtype="0" fill="hold" grpId="0" nodeType="withEffect">
                                  <p:stCondLst>
                                    <p:cond delay="0"/>
                                  </p:stCondLst>
                                  <p:childTnLst>
                                    <p:set>
                                      <p:cBhvr>
                                        <p:cTn id="94" dur="1" fill="hold">
                                          <p:stCondLst>
                                            <p:cond delay="0"/>
                                          </p:stCondLst>
                                        </p:cTn>
                                        <p:tgtEl>
                                          <p:spTgt spid="30"/>
                                        </p:tgtEl>
                                        <p:attrNameLst>
                                          <p:attrName>style.visibility</p:attrName>
                                        </p:attrNameLst>
                                      </p:cBhvr>
                                      <p:to>
                                        <p:strVal val="visible"/>
                                      </p:to>
                                    </p:set>
                                    <p:animEffect transition="in" filter="wedge">
                                      <p:cBhvr>
                                        <p:cTn id="95" dur="2000"/>
                                        <p:tgtEl>
                                          <p:spTgt spid="30"/>
                                        </p:tgtEl>
                                      </p:cBhvr>
                                    </p:animEffect>
                                  </p:childTnLst>
                                </p:cTn>
                              </p:par>
                              <p:par>
                                <p:cTn id="96" presetID="20" presetClass="entr" presetSubtype="0" fill="hold" grpId="0" nodeType="with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wedge">
                                      <p:cBhvr>
                                        <p:cTn id="98" dur="2000"/>
                                        <p:tgtEl>
                                          <p:spTgt spid="31"/>
                                        </p:tgtEl>
                                      </p:cBhvr>
                                    </p:animEffect>
                                  </p:childTnLst>
                                </p:cTn>
                              </p:par>
                              <p:par>
                                <p:cTn id="99" presetID="20" presetClass="entr" presetSubtype="0" fill="hold" grpId="0" nodeType="withEffect">
                                  <p:stCondLst>
                                    <p:cond delay="0"/>
                                  </p:stCondLst>
                                  <p:childTnLst>
                                    <p:set>
                                      <p:cBhvr>
                                        <p:cTn id="100" dur="1" fill="hold">
                                          <p:stCondLst>
                                            <p:cond delay="0"/>
                                          </p:stCondLst>
                                        </p:cTn>
                                        <p:tgtEl>
                                          <p:spTgt spid="38"/>
                                        </p:tgtEl>
                                        <p:attrNameLst>
                                          <p:attrName>style.visibility</p:attrName>
                                        </p:attrNameLst>
                                      </p:cBhvr>
                                      <p:to>
                                        <p:strVal val="visible"/>
                                      </p:to>
                                    </p:set>
                                    <p:animEffect transition="in" filter="wedge">
                                      <p:cBhvr>
                                        <p:cTn id="101" dur="2000"/>
                                        <p:tgtEl>
                                          <p:spTgt spid="38"/>
                                        </p:tgtEl>
                                      </p:cBhvr>
                                    </p:animEffect>
                                  </p:childTnLst>
                                </p:cTn>
                              </p:par>
                              <p:par>
                                <p:cTn id="102" presetID="20" presetClass="entr" presetSubtype="0" fill="hold" grpId="0" nodeType="withEffect">
                                  <p:stCondLst>
                                    <p:cond delay="0"/>
                                  </p:stCondLst>
                                  <p:childTnLst>
                                    <p:set>
                                      <p:cBhvr>
                                        <p:cTn id="103" dur="1" fill="hold">
                                          <p:stCondLst>
                                            <p:cond delay="0"/>
                                          </p:stCondLst>
                                        </p:cTn>
                                        <p:tgtEl>
                                          <p:spTgt spid="39"/>
                                        </p:tgtEl>
                                        <p:attrNameLst>
                                          <p:attrName>style.visibility</p:attrName>
                                        </p:attrNameLst>
                                      </p:cBhvr>
                                      <p:to>
                                        <p:strVal val="visible"/>
                                      </p:to>
                                    </p:set>
                                    <p:animEffect transition="in" filter="wedge">
                                      <p:cBhvr>
                                        <p:cTn id="104" dur="2000"/>
                                        <p:tgtEl>
                                          <p:spTgt spid="39"/>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fade">
                                      <p:cBhvr>
                                        <p:cTn id="109" dur="500"/>
                                        <p:tgtEl>
                                          <p:spTgt spid="12"/>
                                        </p:tgtEl>
                                      </p:cBhvr>
                                    </p:animEffect>
                                  </p:childTnLst>
                                </p:cTn>
                              </p:par>
                              <p:par>
                                <p:cTn id="110" presetID="10" presetClass="entr" presetSubtype="0" fill="hold" nodeType="with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fade">
                                      <p:cBhvr>
                                        <p:cTn id="112" dur="500"/>
                                        <p:tgtEl>
                                          <p:spTgt spid="13"/>
                                        </p:tgtEl>
                                      </p:cBhvr>
                                    </p:animEffect>
                                  </p:childTnLst>
                                </p:cTn>
                              </p:par>
                            </p:childTnLst>
                          </p:cTn>
                        </p:par>
                      </p:childTnLst>
                    </p:cTn>
                  </p:par>
                  <p:par>
                    <p:cTn id="113" fill="hold">
                      <p:stCondLst>
                        <p:cond delay="indefinite"/>
                      </p:stCondLst>
                      <p:childTnLst>
                        <p:par>
                          <p:cTn id="114" fill="hold">
                            <p:stCondLst>
                              <p:cond delay="0"/>
                            </p:stCondLst>
                            <p:childTnLst>
                              <p:par>
                                <p:cTn id="115" presetID="20" presetClass="entr" presetSubtype="0" fill="hold" nodeType="click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wedge">
                                      <p:cBhvr>
                                        <p:cTn id="117" dur="2000"/>
                                        <p:tgtEl>
                                          <p:spTgt spid="53"/>
                                        </p:tgtEl>
                                      </p:cBhvr>
                                    </p:animEffect>
                                  </p:childTnLst>
                                </p:cTn>
                              </p:par>
                              <p:par>
                                <p:cTn id="118" presetID="20" presetClass="entr" presetSubtype="0" fill="hold" nodeType="withEffect">
                                  <p:stCondLst>
                                    <p:cond delay="0"/>
                                  </p:stCondLst>
                                  <p:childTnLst>
                                    <p:set>
                                      <p:cBhvr>
                                        <p:cTn id="119" dur="1" fill="hold">
                                          <p:stCondLst>
                                            <p:cond delay="0"/>
                                          </p:stCondLst>
                                        </p:cTn>
                                        <p:tgtEl>
                                          <p:spTgt spid="56"/>
                                        </p:tgtEl>
                                        <p:attrNameLst>
                                          <p:attrName>style.visibility</p:attrName>
                                        </p:attrNameLst>
                                      </p:cBhvr>
                                      <p:to>
                                        <p:strVal val="visible"/>
                                      </p:to>
                                    </p:set>
                                    <p:animEffect transition="in" filter="wedge">
                                      <p:cBhvr>
                                        <p:cTn id="120" dur="2000"/>
                                        <p:tgtEl>
                                          <p:spTgt spid="56"/>
                                        </p:tgtEl>
                                      </p:cBhvr>
                                    </p:animEffect>
                                  </p:childTnLst>
                                </p:cTn>
                              </p:par>
                              <p:par>
                                <p:cTn id="121" presetID="20" presetClass="entr" presetSubtype="0" fill="hold" nodeType="withEffect">
                                  <p:stCondLst>
                                    <p:cond delay="0"/>
                                  </p:stCondLst>
                                  <p:childTnLst>
                                    <p:set>
                                      <p:cBhvr>
                                        <p:cTn id="122" dur="1" fill="hold">
                                          <p:stCondLst>
                                            <p:cond delay="0"/>
                                          </p:stCondLst>
                                        </p:cTn>
                                        <p:tgtEl>
                                          <p:spTgt spid="55"/>
                                        </p:tgtEl>
                                        <p:attrNameLst>
                                          <p:attrName>style.visibility</p:attrName>
                                        </p:attrNameLst>
                                      </p:cBhvr>
                                      <p:to>
                                        <p:strVal val="visible"/>
                                      </p:to>
                                    </p:set>
                                    <p:animEffect transition="in" filter="wedge">
                                      <p:cBhvr>
                                        <p:cTn id="123" dur="2000"/>
                                        <p:tgtEl>
                                          <p:spTgt spid="55"/>
                                        </p:tgtEl>
                                      </p:cBhvr>
                                    </p:animEffect>
                                  </p:childTnLst>
                                </p:cTn>
                              </p:par>
                              <p:par>
                                <p:cTn id="124" presetID="20" presetClass="entr" presetSubtype="0" fill="hold" nodeType="withEffect">
                                  <p:stCondLst>
                                    <p:cond delay="0"/>
                                  </p:stCondLst>
                                  <p:childTnLst>
                                    <p:set>
                                      <p:cBhvr>
                                        <p:cTn id="125" dur="1" fill="hold">
                                          <p:stCondLst>
                                            <p:cond delay="0"/>
                                          </p:stCondLst>
                                        </p:cTn>
                                        <p:tgtEl>
                                          <p:spTgt spid="54"/>
                                        </p:tgtEl>
                                        <p:attrNameLst>
                                          <p:attrName>style.visibility</p:attrName>
                                        </p:attrNameLst>
                                      </p:cBhvr>
                                      <p:to>
                                        <p:strVal val="visible"/>
                                      </p:to>
                                    </p:set>
                                    <p:animEffect transition="in" filter="wedge">
                                      <p:cBhvr>
                                        <p:cTn id="126" dur="2000"/>
                                        <p:tgtEl>
                                          <p:spTgt spid="54"/>
                                        </p:tgtEl>
                                      </p:cBhvr>
                                    </p:animEffect>
                                  </p:childTnLst>
                                </p:cTn>
                              </p:par>
                              <p:par>
                                <p:cTn id="127" presetID="20" presetClass="entr" presetSubtype="0" fill="hold" grpId="0" nodeType="withEffect">
                                  <p:stCondLst>
                                    <p:cond delay="0"/>
                                  </p:stCondLst>
                                  <p:childTnLst>
                                    <p:set>
                                      <p:cBhvr>
                                        <p:cTn id="128" dur="1" fill="hold">
                                          <p:stCondLst>
                                            <p:cond delay="0"/>
                                          </p:stCondLst>
                                        </p:cTn>
                                        <p:tgtEl>
                                          <p:spTgt spid="51"/>
                                        </p:tgtEl>
                                        <p:attrNameLst>
                                          <p:attrName>style.visibility</p:attrName>
                                        </p:attrNameLst>
                                      </p:cBhvr>
                                      <p:to>
                                        <p:strVal val="visible"/>
                                      </p:to>
                                    </p:set>
                                    <p:animEffect transition="in" filter="wedge">
                                      <p:cBhvr>
                                        <p:cTn id="129" dur="2000"/>
                                        <p:tgtEl>
                                          <p:spTgt spid="51"/>
                                        </p:tgtEl>
                                      </p:cBhvr>
                                    </p:animEffect>
                                  </p:childTnLst>
                                </p:cTn>
                              </p:par>
                              <p:par>
                                <p:cTn id="130" presetID="20" presetClass="entr" presetSubtype="0" fill="hold" nodeType="withEffect">
                                  <p:stCondLst>
                                    <p:cond delay="0"/>
                                  </p:stCondLst>
                                  <p:childTnLst>
                                    <p:set>
                                      <p:cBhvr>
                                        <p:cTn id="131" dur="1" fill="hold">
                                          <p:stCondLst>
                                            <p:cond delay="0"/>
                                          </p:stCondLst>
                                        </p:cTn>
                                        <p:tgtEl>
                                          <p:spTgt spid="50"/>
                                        </p:tgtEl>
                                        <p:attrNameLst>
                                          <p:attrName>style.visibility</p:attrName>
                                        </p:attrNameLst>
                                      </p:cBhvr>
                                      <p:to>
                                        <p:strVal val="visible"/>
                                      </p:to>
                                    </p:set>
                                    <p:animEffect transition="in" filter="wedge">
                                      <p:cBhvr>
                                        <p:cTn id="132" dur="2000"/>
                                        <p:tgtEl>
                                          <p:spTgt spid="50"/>
                                        </p:tgtEl>
                                      </p:cBhvr>
                                    </p:animEffect>
                                  </p:childTnLst>
                                </p:cTn>
                              </p:par>
                              <p:par>
                                <p:cTn id="133" presetID="20" presetClass="entr" presetSubtype="0" fill="hold" nodeType="withEffect">
                                  <p:stCondLst>
                                    <p:cond delay="0"/>
                                  </p:stCondLst>
                                  <p:childTnLst>
                                    <p:set>
                                      <p:cBhvr>
                                        <p:cTn id="134" dur="1" fill="hold">
                                          <p:stCondLst>
                                            <p:cond delay="0"/>
                                          </p:stCondLst>
                                        </p:cTn>
                                        <p:tgtEl>
                                          <p:spTgt spid="49"/>
                                        </p:tgtEl>
                                        <p:attrNameLst>
                                          <p:attrName>style.visibility</p:attrName>
                                        </p:attrNameLst>
                                      </p:cBhvr>
                                      <p:to>
                                        <p:strVal val="visible"/>
                                      </p:to>
                                    </p:set>
                                    <p:animEffect transition="in" filter="wedge">
                                      <p:cBhvr>
                                        <p:cTn id="135" dur="2000"/>
                                        <p:tgtEl>
                                          <p:spTgt spid="49"/>
                                        </p:tgtEl>
                                      </p:cBhvr>
                                    </p:animEffect>
                                  </p:childTnLst>
                                </p:cTn>
                              </p:par>
                              <p:par>
                                <p:cTn id="136" presetID="20" presetClass="entr" presetSubtype="0" fill="hold" grpId="0" nodeType="withEffect">
                                  <p:stCondLst>
                                    <p:cond delay="0"/>
                                  </p:stCondLst>
                                  <p:childTnLst>
                                    <p:set>
                                      <p:cBhvr>
                                        <p:cTn id="137" dur="1" fill="hold">
                                          <p:stCondLst>
                                            <p:cond delay="0"/>
                                          </p:stCondLst>
                                        </p:cTn>
                                        <p:tgtEl>
                                          <p:spTgt spid="4"/>
                                        </p:tgtEl>
                                        <p:attrNameLst>
                                          <p:attrName>style.visibility</p:attrName>
                                        </p:attrNameLst>
                                      </p:cBhvr>
                                      <p:to>
                                        <p:strVal val="visible"/>
                                      </p:to>
                                    </p:set>
                                    <p:animEffect transition="in" filter="wedge">
                                      <p:cBhvr>
                                        <p:cTn id="138" dur="2000"/>
                                        <p:tgtEl>
                                          <p:spTgt spid="4"/>
                                        </p:tgtEl>
                                      </p:cBhvr>
                                    </p:animEffect>
                                  </p:childTnLst>
                                </p:cTn>
                              </p:par>
                            </p:childTnLst>
                          </p:cTn>
                        </p:par>
                      </p:childTnLst>
                    </p:cTn>
                  </p:par>
                  <p:par>
                    <p:cTn id="139" fill="hold">
                      <p:stCondLst>
                        <p:cond delay="indefinite"/>
                      </p:stCondLst>
                      <p:childTnLst>
                        <p:par>
                          <p:cTn id="140" fill="hold">
                            <p:stCondLst>
                              <p:cond delay="0"/>
                            </p:stCondLst>
                            <p:childTnLst>
                              <p:par>
                                <p:cTn id="141" presetID="20" presetClass="entr" presetSubtype="0" fill="hold" nodeType="clickEffect">
                                  <p:stCondLst>
                                    <p:cond delay="0"/>
                                  </p:stCondLst>
                                  <p:childTnLst>
                                    <p:set>
                                      <p:cBhvr>
                                        <p:cTn id="142" dur="1" fill="hold">
                                          <p:stCondLst>
                                            <p:cond delay="0"/>
                                          </p:stCondLst>
                                        </p:cTn>
                                        <p:tgtEl>
                                          <p:spTgt spid="59"/>
                                        </p:tgtEl>
                                        <p:attrNameLst>
                                          <p:attrName>style.visibility</p:attrName>
                                        </p:attrNameLst>
                                      </p:cBhvr>
                                      <p:to>
                                        <p:strVal val="visible"/>
                                      </p:to>
                                    </p:set>
                                    <p:animEffect transition="in" filter="wedge">
                                      <p:cBhvr>
                                        <p:cTn id="143" dur="2000"/>
                                        <p:tgtEl>
                                          <p:spTgt spid="59"/>
                                        </p:tgtEl>
                                      </p:cBhvr>
                                    </p:animEffect>
                                  </p:childTnLst>
                                </p:cTn>
                              </p:par>
                              <p:par>
                                <p:cTn id="144" presetID="20" presetClass="entr" presetSubtype="0" fill="hold" nodeType="withEffect">
                                  <p:stCondLst>
                                    <p:cond delay="0"/>
                                  </p:stCondLst>
                                  <p:childTnLst>
                                    <p:set>
                                      <p:cBhvr>
                                        <p:cTn id="145" dur="1" fill="hold">
                                          <p:stCondLst>
                                            <p:cond delay="0"/>
                                          </p:stCondLst>
                                        </p:cTn>
                                        <p:tgtEl>
                                          <p:spTgt spid="58"/>
                                        </p:tgtEl>
                                        <p:attrNameLst>
                                          <p:attrName>style.visibility</p:attrName>
                                        </p:attrNameLst>
                                      </p:cBhvr>
                                      <p:to>
                                        <p:strVal val="visible"/>
                                      </p:to>
                                    </p:set>
                                    <p:animEffect transition="in" filter="wedge">
                                      <p:cBhvr>
                                        <p:cTn id="146" dur="2000"/>
                                        <p:tgtEl>
                                          <p:spTgt spid="58"/>
                                        </p:tgtEl>
                                      </p:cBhvr>
                                    </p:animEffect>
                                  </p:childTnLst>
                                </p:cTn>
                              </p:par>
                              <p:par>
                                <p:cTn id="147" presetID="20" presetClass="entr" presetSubtype="0" fill="hold" nodeType="withEffect">
                                  <p:stCondLst>
                                    <p:cond delay="0"/>
                                  </p:stCondLst>
                                  <p:childTnLst>
                                    <p:set>
                                      <p:cBhvr>
                                        <p:cTn id="148" dur="1" fill="hold">
                                          <p:stCondLst>
                                            <p:cond delay="0"/>
                                          </p:stCondLst>
                                        </p:cTn>
                                        <p:tgtEl>
                                          <p:spTgt spid="60"/>
                                        </p:tgtEl>
                                        <p:attrNameLst>
                                          <p:attrName>style.visibility</p:attrName>
                                        </p:attrNameLst>
                                      </p:cBhvr>
                                      <p:to>
                                        <p:strVal val="visible"/>
                                      </p:to>
                                    </p:set>
                                    <p:animEffect transition="in" filter="wedge">
                                      <p:cBhvr>
                                        <p:cTn id="149" dur="2000"/>
                                        <p:tgtEl>
                                          <p:spTgt spid="60"/>
                                        </p:tgtEl>
                                      </p:cBhvr>
                                    </p:animEffect>
                                  </p:childTnLst>
                                </p:cTn>
                              </p:par>
                              <p:par>
                                <p:cTn id="150" presetID="20" presetClass="entr" presetSubtype="0" fill="hold" nodeType="withEffect">
                                  <p:stCondLst>
                                    <p:cond delay="0"/>
                                  </p:stCondLst>
                                  <p:childTnLst>
                                    <p:set>
                                      <p:cBhvr>
                                        <p:cTn id="151" dur="1" fill="hold">
                                          <p:stCondLst>
                                            <p:cond delay="0"/>
                                          </p:stCondLst>
                                        </p:cTn>
                                        <p:tgtEl>
                                          <p:spTgt spid="57"/>
                                        </p:tgtEl>
                                        <p:attrNameLst>
                                          <p:attrName>style.visibility</p:attrName>
                                        </p:attrNameLst>
                                      </p:cBhvr>
                                      <p:to>
                                        <p:strVal val="visible"/>
                                      </p:to>
                                    </p:set>
                                    <p:animEffect transition="in" filter="wedge">
                                      <p:cBhvr>
                                        <p:cTn id="152" dur="2000"/>
                                        <p:tgtEl>
                                          <p:spTgt spid="57"/>
                                        </p:tgtEl>
                                      </p:cBhvr>
                                    </p:animEffect>
                                  </p:childTnLst>
                                </p:cTn>
                              </p:par>
                              <p:par>
                                <p:cTn id="153" presetID="20" presetClass="entr" presetSubtype="0" fill="hold" grpId="0" nodeType="withEffect">
                                  <p:stCondLst>
                                    <p:cond delay="0"/>
                                  </p:stCondLst>
                                  <p:childTnLst>
                                    <p:set>
                                      <p:cBhvr>
                                        <p:cTn id="154" dur="1" fill="hold">
                                          <p:stCondLst>
                                            <p:cond delay="0"/>
                                          </p:stCondLst>
                                        </p:cTn>
                                        <p:tgtEl>
                                          <p:spTgt spid="52"/>
                                        </p:tgtEl>
                                        <p:attrNameLst>
                                          <p:attrName>style.visibility</p:attrName>
                                        </p:attrNameLst>
                                      </p:cBhvr>
                                      <p:to>
                                        <p:strVal val="visible"/>
                                      </p:to>
                                    </p:set>
                                    <p:animEffect transition="in" filter="wedge">
                                      <p:cBhvr>
                                        <p:cTn id="155" dur="2000"/>
                                        <p:tgtEl>
                                          <p:spTgt spid="52"/>
                                        </p:tgtEl>
                                      </p:cBhvr>
                                    </p:animEffect>
                                  </p:childTnLst>
                                </p:cTn>
                              </p:par>
                              <p:par>
                                <p:cTn id="156" presetID="20" presetClass="entr" presetSubtype="0" fill="hold" grpId="0" nodeType="withEffect">
                                  <p:stCondLst>
                                    <p:cond delay="0"/>
                                  </p:stCondLst>
                                  <p:childTnLst>
                                    <p:set>
                                      <p:cBhvr>
                                        <p:cTn id="157" dur="1" fill="hold">
                                          <p:stCondLst>
                                            <p:cond delay="0"/>
                                          </p:stCondLst>
                                        </p:cTn>
                                        <p:tgtEl>
                                          <p:spTgt spid="5"/>
                                        </p:tgtEl>
                                        <p:attrNameLst>
                                          <p:attrName>style.visibility</p:attrName>
                                        </p:attrNameLst>
                                      </p:cBhvr>
                                      <p:to>
                                        <p:strVal val="visible"/>
                                      </p:to>
                                    </p:set>
                                    <p:animEffect transition="in" filter="wedge">
                                      <p:cBhvr>
                                        <p:cTn id="158" dur="2000"/>
                                        <p:tgtEl>
                                          <p:spTgt spid="5"/>
                                        </p:tgtEl>
                                      </p:cBhvr>
                                    </p:animEffect>
                                  </p:childTnLst>
                                </p:cTn>
                              </p:par>
                            </p:childTnLst>
                          </p:cTn>
                        </p:par>
                      </p:childTnLst>
                    </p:cTn>
                  </p:par>
                  <p:par>
                    <p:cTn id="159" fill="hold">
                      <p:stCondLst>
                        <p:cond delay="indefinite"/>
                      </p:stCondLst>
                      <p:childTnLst>
                        <p:par>
                          <p:cTn id="160" fill="hold">
                            <p:stCondLst>
                              <p:cond delay="0"/>
                            </p:stCondLst>
                            <p:childTnLst>
                              <p:par>
                                <p:cTn id="161" presetID="10" presetClass="entr" presetSubtype="0" fill="hold" nodeType="clickEffect">
                                  <p:stCondLst>
                                    <p:cond delay="0"/>
                                  </p:stCondLst>
                                  <p:childTnLst>
                                    <p:set>
                                      <p:cBhvr>
                                        <p:cTn id="162" dur="1" fill="hold">
                                          <p:stCondLst>
                                            <p:cond delay="0"/>
                                          </p:stCondLst>
                                        </p:cTn>
                                        <p:tgtEl>
                                          <p:spTgt spid="48"/>
                                        </p:tgtEl>
                                        <p:attrNameLst>
                                          <p:attrName>style.visibility</p:attrName>
                                        </p:attrNameLst>
                                      </p:cBhvr>
                                      <p:to>
                                        <p:strVal val="visible"/>
                                      </p:to>
                                    </p:set>
                                    <p:animEffect transition="in" filter="fade">
                                      <p:cBhvr>
                                        <p:cTn id="163" dur="500"/>
                                        <p:tgtEl>
                                          <p:spTgt spid="48"/>
                                        </p:tgtEl>
                                      </p:cBhvr>
                                    </p:animEffect>
                                  </p:childTnLst>
                                </p:cTn>
                              </p:par>
                            </p:childTnLst>
                          </p:cTn>
                        </p:par>
                      </p:childTnLst>
                    </p:cTn>
                  </p:par>
                  <p:par>
                    <p:cTn id="164" fill="hold">
                      <p:stCondLst>
                        <p:cond delay="indefinite"/>
                      </p:stCondLst>
                      <p:childTnLst>
                        <p:par>
                          <p:cTn id="165" fill="hold">
                            <p:stCondLst>
                              <p:cond delay="0"/>
                            </p:stCondLst>
                            <p:childTnLst>
                              <p:par>
                                <p:cTn id="166" presetID="20" presetClass="entr" presetSubtype="0" fill="hold" grpId="0" nodeType="clickEffect">
                                  <p:stCondLst>
                                    <p:cond delay="0"/>
                                  </p:stCondLst>
                                  <p:childTnLst>
                                    <p:set>
                                      <p:cBhvr>
                                        <p:cTn id="167" dur="1" fill="hold">
                                          <p:stCondLst>
                                            <p:cond delay="0"/>
                                          </p:stCondLst>
                                        </p:cTn>
                                        <p:tgtEl>
                                          <p:spTgt spid="40"/>
                                        </p:tgtEl>
                                        <p:attrNameLst>
                                          <p:attrName>style.visibility</p:attrName>
                                        </p:attrNameLst>
                                      </p:cBhvr>
                                      <p:to>
                                        <p:strVal val="visible"/>
                                      </p:to>
                                    </p:set>
                                    <p:animEffect transition="in" filter="wedge">
                                      <p:cBhvr>
                                        <p:cTn id="168" dur="2000"/>
                                        <p:tgtEl>
                                          <p:spTgt spid="40"/>
                                        </p:tgtEl>
                                      </p:cBhvr>
                                    </p:animEffect>
                                  </p:childTnLst>
                                </p:cTn>
                              </p:par>
                              <p:par>
                                <p:cTn id="169" presetID="20" presetClass="entr" presetSubtype="0" fill="hold" grpId="0" nodeType="withEffect">
                                  <p:stCondLst>
                                    <p:cond delay="0"/>
                                  </p:stCondLst>
                                  <p:childTnLst>
                                    <p:set>
                                      <p:cBhvr>
                                        <p:cTn id="170" dur="1" fill="hold">
                                          <p:stCondLst>
                                            <p:cond delay="0"/>
                                          </p:stCondLst>
                                        </p:cTn>
                                        <p:tgtEl>
                                          <p:spTgt spid="41"/>
                                        </p:tgtEl>
                                        <p:attrNameLst>
                                          <p:attrName>style.visibility</p:attrName>
                                        </p:attrNameLst>
                                      </p:cBhvr>
                                      <p:to>
                                        <p:strVal val="visible"/>
                                      </p:to>
                                    </p:set>
                                    <p:animEffect transition="in" filter="wedge">
                                      <p:cBhvr>
                                        <p:cTn id="171" dur="2000"/>
                                        <p:tgtEl>
                                          <p:spTgt spid="41"/>
                                        </p:tgtEl>
                                      </p:cBhvr>
                                    </p:animEffect>
                                  </p:childTnLst>
                                </p:cTn>
                              </p:par>
                            </p:childTnLst>
                          </p:cTn>
                        </p:par>
                      </p:childTnLst>
                    </p:cTn>
                  </p:par>
                  <p:par>
                    <p:cTn id="172" fill="hold">
                      <p:stCondLst>
                        <p:cond delay="indefinite"/>
                      </p:stCondLst>
                      <p:childTnLst>
                        <p:par>
                          <p:cTn id="173" fill="hold">
                            <p:stCondLst>
                              <p:cond delay="0"/>
                            </p:stCondLst>
                            <p:childTnLst>
                              <p:par>
                                <p:cTn id="174" presetID="10" presetClass="entr" presetSubtype="0" fill="hold" nodeType="clickEffect">
                                  <p:stCondLst>
                                    <p:cond delay="0"/>
                                  </p:stCondLst>
                                  <p:childTnLst>
                                    <p:set>
                                      <p:cBhvr>
                                        <p:cTn id="175" dur="1" fill="hold">
                                          <p:stCondLst>
                                            <p:cond delay="0"/>
                                          </p:stCondLst>
                                        </p:cTn>
                                        <p:tgtEl>
                                          <p:spTgt spid="45"/>
                                        </p:tgtEl>
                                        <p:attrNameLst>
                                          <p:attrName>style.visibility</p:attrName>
                                        </p:attrNameLst>
                                      </p:cBhvr>
                                      <p:to>
                                        <p:strVal val="visible"/>
                                      </p:to>
                                    </p:set>
                                    <p:animEffect transition="in" filter="fade">
                                      <p:cBhvr>
                                        <p:cTn id="176" dur="500"/>
                                        <p:tgtEl>
                                          <p:spTgt spid="45"/>
                                        </p:tgtEl>
                                      </p:cBhvr>
                                    </p:animEffect>
                                  </p:childTnLst>
                                </p:cTn>
                              </p:par>
                              <p:par>
                                <p:cTn id="177" presetID="10" presetClass="entr" presetSubtype="0" fill="hold" nodeType="withEffect">
                                  <p:stCondLst>
                                    <p:cond delay="0"/>
                                  </p:stCondLst>
                                  <p:childTnLst>
                                    <p:set>
                                      <p:cBhvr>
                                        <p:cTn id="178" dur="1" fill="hold">
                                          <p:stCondLst>
                                            <p:cond delay="0"/>
                                          </p:stCondLst>
                                        </p:cTn>
                                        <p:tgtEl>
                                          <p:spTgt spid="46"/>
                                        </p:tgtEl>
                                        <p:attrNameLst>
                                          <p:attrName>style.visibility</p:attrName>
                                        </p:attrNameLst>
                                      </p:cBhvr>
                                      <p:to>
                                        <p:strVal val="visible"/>
                                      </p:to>
                                    </p:set>
                                    <p:animEffect transition="in" filter="fade">
                                      <p:cBhvr>
                                        <p:cTn id="179" dur="500"/>
                                        <p:tgtEl>
                                          <p:spTgt spid="46"/>
                                        </p:tgtEl>
                                      </p:cBhvr>
                                    </p:animEffect>
                                  </p:childTnLst>
                                </p:cTn>
                              </p:par>
                              <p:par>
                                <p:cTn id="180" presetID="10" presetClass="entr" presetSubtype="0" fill="hold" nodeType="withEffect">
                                  <p:stCondLst>
                                    <p:cond delay="0"/>
                                  </p:stCondLst>
                                  <p:childTnLst>
                                    <p:set>
                                      <p:cBhvr>
                                        <p:cTn id="181" dur="1" fill="hold">
                                          <p:stCondLst>
                                            <p:cond delay="0"/>
                                          </p:stCondLst>
                                        </p:cTn>
                                        <p:tgtEl>
                                          <p:spTgt spid="44"/>
                                        </p:tgtEl>
                                        <p:attrNameLst>
                                          <p:attrName>style.visibility</p:attrName>
                                        </p:attrNameLst>
                                      </p:cBhvr>
                                      <p:to>
                                        <p:strVal val="visible"/>
                                      </p:to>
                                    </p:set>
                                    <p:animEffect transition="in" filter="fade">
                                      <p:cBhvr>
                                        <p:cTn id="182" dur="500"/>
                                        <p:tgtEl>
                                          <p:spTgt spid="44"/>
                                        </p:tgtEl>
                                      </p:cBhvr>
                                    </p:animEffect>
                                  </p:childTnLst>
                                </p:cTn>
                              </p:par>
                            </p:childTnLst>
                          </p:cTn>
                        </p:par>
                      </p:childTnLst>
                    </p:cTn>
                  </p:par>
                  <p:par>
                    <p:cTn id="183" fill="hold">
                      <p:stCondLst>
                        <p:cond delay="indefinite"/>
                      </p:stCondLst>
                      <p:childTnLst>
                        <p:par>
                          <p:cTn id="184" fill="hold">
                            <p:stCondLst>
                              <p:cond delay="0"/>
                            </p:stCondLst>
                            <p:childTnLst>
                              <p:par>
                                <p:cTn id="185" presetID="20" presetClass="entr" presetSubtype="0" fill="hold" grpId="0" nodeType="clickEffect">
                                  <p:stCondLst>
                                    <p:cond delay="0"/>
                                  </p:stCondLst>
                                  <p:childTnLst>
                                    <p:set>
                                      <p:cBhvr>
                                        <p:cTn id="186" dur="1" fill="hold">
                                          <p:stCondLst>
                                            <p:cond delay="0"/>
                                          </p:stCondLst>
                                        </p:cTn>
                                        <p:tgtEl>
                                          <p:spTgt spid="42"/>
                                        </p:tgtEl>
                                        <p:attrNameLst>
                                          <p:attrName>style.visibility</p:attrName>
                                        </p:attrNameLst>
                                      </p:cBhvr>
                                      <p:to>
                                        <p:strVal val="visible"/>
                                      </p:to>
                                    </p:set>
                                    <p:animEffect transition="in" filter="wedge">
                                      <p:cBhvr>
                                        <p:cTn id="187" dur="2000"/>
                                        <p:tgtEl>
                                          <p:spTgt spid="42"/>
                                        </p:tgtEl>
                                      </p:cBhvr>
                                    </p:animEffect>
                                  </p:childTnLst>
                                </p:cTn>
                              </p:par>
                              <p:par>
                                <p:cTn id="188" presetID="20" presetClass="entr" presetSubtype="0" fill="hold" grpId="0" nodeType="withEffect">
                                  <p:stCondLst>
                                    <p:cond delay="0"/>
                                  </p:stCondLst>
                                  <p:childTnLst>
                                    <p:set>
                                      <p:cBhvr>
                                        <p:cTn id="189" dur="1" fill="hold">
                                          <p:stCondLst>
                                            <p:cond delay="0"/>
                                          </p:stCondLst>
                                        </p:cTn>
                                        <p:tgtEl>
                                          <p:spTgt spid="43"/>
                                        </p:tgtEl>
                                        <p:attrNameLst>
                                          <p:attrName>style.visibility</p:attrName>
                                        </p:attrNameLst>
                                      </p:cBhvr>
                                      <p:to>
                                        <p:strVal val="visible"/>
                                      </p:to>
                                    </p:set>
                                    <p:animEffect transition="in" filter="wedge">
                                      <p:cBhvr>
                                        <p:cTn id="190" dur="2000"/>
                                        <p:tgtEl>
                                          <p:spTgt spid="43"/>
                                        </p:tgtEl>
                                      </p:cBhvr>
                                    </p:animEffect>
                                  </p:childTnLst>
                                </p:cTn>
                              </p:par>
                            </p:childTnLst>
                          </p:cTn>
                        </p:par>
                      </p:childTnLst>
                    </p:cTn>
                  </p:par>
                  <p:par>
                    <p:cTn id="191" fill="hold">
                      <p:stCondLst>
                        <p:cond delay="indefinite"/>
                      </p:stCondLst>
                      <p:childTnLst>
                        <p:par>
                          <p:cTn id="192" fill="hold">
                            <p:stCondLst>
                              <p:cond delay="0"/>
                            </p:stCondLst>
                            <p:childTnLst>
                              <p:par>
                                <p:cTn id="193" presetID="10" presetClass="entr" presetSubtype="0" fill="hold" nodeType="clickEffect">
                                  <p:stCondLst>
                                    <p:cond delay="0"/>
                                  </p:stCondLst>
                                  <p:childTnLst>
                                    <p:set>
                                      <p:cBhvr>
                                        <p:cTn id="194" dur="1" fill="hold">
                                          <p:stCondLst>
                                            <p:cond delay="0"/>
                                          </p:stCondLst>
                                        </p:cTn>
                                        <p:tgtEl>
                                          <p:spTgt spid="47"/>
                                        </p:tgtEl>
                                        <p:attrNameLst>
                                          <p:attrName>style.visibility</p:attrName>
                                        </p:attrNameLst>
                                      </p:cBhvr>
                                      <p:to>
                                        <p:strVal val="visible"/>
                                      </p:to>
                                    </p:set>
                                    <p:animEffect transition="in" filter="fade">
                                      <p:cBhvr>
                                        <p:cTn id="195" dur="500"/>
                                        <p:tgtEl>
                                          <p:spTgt spid="47"/>
                                        </p:tgtEl>
                                      </p:cBhvr>
                                    </p:animEffect>
                                  </p:childTnLst>
                                </p:cTn>
                              </p:par>
                            </p:childTnLst>
                          </p:cTn>
                        </p:par>
                      </p:childTnLst>
                    </p:cTn>
                  </p:par>
                  <p:par>
                    <p:cTn id="196" fill="hold">
                      <p:stCondLst>
                        <p:cond delay="indefinite"/>
                      </p:stCondLst>
                      <p:childTnLst>
                        <p:par>
                          <p:cTn id="197" fill="hold">
                            <p:stCondLst>
                              <p:cond delay="0"/>
                            </p:stCondLst>
                            <p:childTnLst>
                              <p:par>
                                <p:cTn id="198" presetID="20" presetClass="entr" presetSubtype="0" fill="hold" nodeType="clickEffect">
                                  <p:stCondLst>
                                    <p:cond delay="0"/>
                                  </p:stCondLst>
                                  <p:childTnLst>
                                    <p:set>
                                      <p:cBhvr>
                                        <p:cTn id="199" dur="1" fill="hold">
                                          <p:stCondLst>
                                            <p:cond delay="0"/>
                                          </p:stCondLst>
                                        </p:cTn>
                                        <p:tgtEl>
                                          <p:spTgt spid="61"/>
                                        </p:tgtEl>
                                        <p:attrNameLst>
                                          <p:attrName>style.visibility</p:attrName>
                                        </p:attrNameLst>
                                      </p:cBhvr>
                                      <p:to>
                                        <p:strVal val="visible"/>
                                      </p:to>
                                    </p:set>
                                    <p:animEffect transition="in" filter="wedge">
                                      <p:cBhvr>
                                        <p:cTn id="200" dur="2000"/>
                                        <p:tgtEl>
                                          <p:spTgt spid="61"/>
                                        </p:tgtEl>
                                      </p:cBhvr>
                                    </p:animEffect>
                                  </p:childTnLst>
                                </p:cTn>
                              </p:par>
                            </p:childTnLst>
                          </p:cTn>
                        </p:par>
                      </p:childTnLst>
                    </p:cTn>
                  </p:par>
                  <p:par>
                    <p:cTn id="201" fill="hold">
                      <p:stCondLst>
                        <p:cond delay="indefinite"/>
                      </p:stCondLst>
                      <p:childTnLst>
                        <p:par>
                          <p:cTn id="202" fill="hold">
                            <p:stCondLst>
                              <p:cond delay="0"/>
                            </p:stCondLst>
                            <p:childTnLst>
                              <p:par>
                                <p:cTn id="203" presetID="20" presetClass="entr" presetSubtype="0" fill="hold" nodeType="clickEffect">
                                  <p:stCondLst>
                                    <p:cond delay="0"/>
                                  </p:stCondLst>
                                  <p:childTnLst>
                                    <p:set>
                                      <p:cBhvr>
                                        <p:cTn id="204" dur="1" fill="hold">
                                          <p:stCondLst>
                                            <p:cond delay="0"/>
                                          </p:stCondLst>
                                        </p:cTn>
                                        <p:tgtEl>
                                          <p:spTgt spid="62"/>
                                        </p:tgtEl>
                                        <p:attrNameLst>
                                          <p:attrName>style.visibility</p:attrName>
                                        </p:attrNameLst>
                                      </p:cBhvr>
                                      <p:to>
                                        <p:strVal val="visible"/>
                                      </p:to>
                                    </p:set>
                                    <p:animEffect transition="in" filter="wedge">
                                      <p:cBhvr>
                                        <p:cTn id="205" dur="2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animBg="1"/>
      <p:bldP spid="9" grpId="0"/>
      <p:bldP spid="10" grpId="0" animBg="1"/>
      <p:bldP spid="11" grpId="0"/>
      <p:bldP spid="14" grpId="0" animBg="1"/>
      <p:bldP spid="15" grpId="0"/>
      <p:bldP spid="16" grpId="0" animBg="1"/>
      <p:bldP spid="17" grpId="0"/>
      <p:bldP spid="18" grpId="0" animBg="1"/>
      <p:bldP spid="19" grpId="0"/>
      <p:bldP spid="20" grpId="0" animBg="1"/>
      <p:bldP spid="21" grpId="0"/>
      <p:bldP spid="22" grpId="0" animBg="1"/>
      <p:bldP spid="23" grpId="0"/>
      <p:bldP spid="24" grpId="0" animBg="1"/>
      <p:bldP spid="25" grpId="0"/>
      <p:bldP spid="26" grpId="0" animBg="1"/>
      <p:bldP spid="27" grpId="0"/>
      <p:bldP spid="28" grpId="0" animBg="1"/>
      <p:bldP spid="29" grpId="0"/>
      <p:bldP spid="30" grpId="0" animBg="1"/>
      <p:bldP spid="31" grpId="0"/>
      <p:bldP spid="32" grpId="0" animBg="1"/>
      <p:bldP spid="33" grpId="0"/>
      <p:bldP spid="34" grpId="0" animBg="1"/>
      <p:bldP spid="35" grpId="0"/>
      <p:bldP spid="36" grpId="0" animBg="1"/>
      <p:bldP spid="37" grpId="0"/>
      <p:bldP spid="38" grpId="0" animBg="1"/>
      <p:bldP spid="39" grpId="0"/>
      <p:bldP spid="40" grpId="0" animBg="1"/>
      <p:bldP spid="41" grpId="0"/>
      <p:bldP spid="42" grpId="0" animBg="1"/>
      <p:bldP spid="43" grpId="0"/>
      <p:bldP spid="51" grpId="0"/>
      <p:bldP spid="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457F1D-5ABC-4D95-AA74-F73D7408AEB2}"/>
              </a:ext>
            </a:extLst>
          </p:cNvPr>
          <p:cNvSpPr>
            <a:spLocks noGrp="1"/>
          </p:cNvSpPr>
          <p:nvPr>
            <p:ph type="title"/>
          </p:nvPr>
        </p:nvSpPr>
        <p:spPr>
          <a:xfrm>
            <a:off x="1382597" y="3424348"/>
            <a:ext cx="9426806" cy="1424410"/>
          </a:xfrm>
        </p:spPr>
        <p:txBody>
          <a:bodyPr vert="horz" lIns="91440" tIns="45720" rIns="91440" bIns="45720" rtlCol="0" anchor="b">
            <a:noAutofit/>
          </a:bodyPr>
          <a:lstStyle/>
          <a:p>
            <a:pPr algn="ctr"/>
            <a:r>
              <a:rPr lang="en-US" altLang="nl-NL" sz="5400" dirty="0" err="1">
                <a:solidFill>
                  <a:srgbClr val="27008A"/>
                </a:solidFill>
                <a:latin typeface="Myriad Pro" charset="0"/>
                <a:ea typeface="ＭＳ Ｐゴシック" panose="020B0600070205080204" pitchFamily="34" charset="-128"/>
              </a:rPr>
              <a:t>Samen</a:t>
            </a:r>
            <a:r>
              <a:rPr lang="en-US" altLang="nl-NL" sz="5400" dirty="0">
                <a:solidFill>
                  <a:srgbClr val="27008A"/>
                </a:solidFill>
                <a:latin typeface="Myriad Pro" charset="0"/>
                <a:ea typeface="ＭＳ Ｐゴシック" panose="020B0600070205080204" pitchFamily="34" charset="-128"/>
              </a:rPr>
              <a:t> </a:t>
            </a:r>
            <a:r>
              <a:rPr lang="en-US" altLang="nl-NL" sz="5400" dirty="0" err="1">
                <a:solidFill>
                  <a:srgbClr val="27008A"/>
                </a:solidFill>
                <a:latin typeface="Myriad Pro" charset="0"/>
                <a:ea typeface="ＭＳ Ｐゴシック" panose="020B0600070205080204" pitchFamily="34" charset="-128"/>
              </a:rPr>
              <a:t>maken</a:t>
            </a:r>
            <a:r>
              <a:rPr lang="en-US" altLang="nl-NL" sz="5400" dirty="0">
                <a:solidFill>
                  <a:srgbClr val="27008A"/>
                </a:solidFill>
                <a:latin typeface="Myriad Pro" charset="0"/>
                <a:ea typeface="ＭＳ Ｐゴシック" panose="020B0600070205080204" pitchFamily="34" charset="-128"/>
              </a:rPr>
              <a:t> we de NVVB</a:t>
            </a:r>
            <a:endParaRPr lang="en-US" sz="5400" dirty="0">
              <a:solidFill>
                <a:srgbClr val="27008A"/>
              </a:solidFill>
              <a:latin typeface="Myriad Pro" charset="0"/>
              <a:ea typeface="ＭＳ Ｐゴシック" panose="020B0600070205080204" pitchFamily="34" charset="-128"/>
            </a:endParaRPr>
          </a:p>
        </p:txBody>
      </p:sp>
      <p:pic>
        <p:nvPicPr>
          <p:cNvPr id="15" name="Afbeelding 14" descr="Afbeelding met accessoire, paraplu, oranje, lucht&#10;&#10;Automatisch gegenereerde beschrijving">
            <a:extLst>
              <a:ext uri="{FF2B5EF4-FFF2-40B4-BE49-F238E27FC236}">
                <a16:creationId xmlns:a16="http://schemas.microsoft.com/office/drawing/2014/main" id="{77E2FA70-FEE2-4F70-8F19-4B473A585A52}"/>
              </a:ext>
            </a:extLst>
          </p:cNvPr>
          <p:cNvPicPr>
            <a:picLocks noChangeAspect="1"/>
          </p:cNvPicPr>
          <p:nvPr/>
        </p:nvPicPr>
        <p:blipFill rotWithShape="1">
          <a:blip r:embed="rId3">
            <a:alphaModFix/>
            <a:extLst/>
          </a:blip>
          <a:srcRect l="715" r="824"/>
          <a:stretch/>
        </p:blipFill>
        <p:spPr>
          <a:xfrm>
            <a:off x="5181600" y="1330490"/>
            <a:ext cx="1828800" cy="1828800"/>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Tree>
    <p:extLst>
      <p:ext uri="{BB962C8B-B14F-4D97-AF65-F5344CB8AC3E}">
        <p14:creationId xmlns:p14="http://schemas.microsoft.com/office/powerpoint/2010/main" val="2948939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E83823-3F0A-3843-B020-C659CC1F167B}"/>
              </a:ext>
            </a:extLst>
          </p:cNvPr>
          <p:cNvSpPr>
            <a:spLocks noGrp="1"/>
          </p:cNvSpPr>
          <p:nvPr>
            <p:ph type="ctrTitle"/>
          </p:nvPr>
        </p:nvSpPr>
        <p:spPr/>
        <p:txBody>
          <a:bodyPr>
            <a:normAutofit fontScale="90000"/>
          </a:bodyPr>
          <a:lstStyle/>
          <a:p>
            <a:pPr>
              <a:defRPr/>
            </a:pPr>
            <a:r>
              <a:rPr lang="nl-NL" cap="all" dirty="0">
                <a:latin typeface="Myriad Pro"/>
                <a:ea typeface="ＭＳ Ｐゴシック" charset="0"/>
              </a:rPr>
              <a:t>Actualiteitenoverzicht regiocongressen</a:t>
            </a:r>
            <a:br>
              <a:rPr lang="nl-NL" cap="all" dirty="0">
                <a:latin typeface="Myriad Pro"/>
                <a:ea typeface="ＭＳ Ｐゴシック" charset="0"/>
                <a:cs typeface="Myriad Pro"/>
              </a:rPr>
            </a:br>
            <a:endParaRPr lang="nl-NL" dirty="0"/>
          </a:p>
        </p:txBody>
      </p:sp>
      <p:sp>
        <p:nvSpPr>
          <p:cNvPr id="3" name="Ondertitel 2">
            <a:extLst>
              <a:ext uri="{FF2B5EF4-FFF2-40B4-BE49-F238E27FC236}">
                <a16:creationId xmlns:a16="http://schemas.microsoft.com/office/drawing/2014/main" id="{9B8BE0CA-484B-EF44-A952-9144197D3424}"/>
              </a:ext>
            </a:extLst>
          </p:cNvPr>
          <p:cNvSpPr>
            <a:spLocks noGrp="1"/>
          </p:cNvSpPr>
          <p:nvPr>
            <p:ph type="subTitle" idx="1"/>
          </p:nvPr>
        </p:nvSpPr>
        <p:spPr>
          <a:xfrm>
            <a:off x="719999" y="5182496"/>
            <a:ext cx="6357257" cy="1059110"/>
          </a:xfrm>
        </p:spPr>
        <p:txBody>
          <a:bodyPr/>
          <a:lstStyle/>
          <a:p>
            <a:r>
              <a:rPr lang="nl-NL" dirty="0"/>
              <a:t>Eric Goossens</a:t>
            </a:r>
          </a:p>
        </p:txBody>
      </p:sp>
    </p:spTree>
    <p:extLst>
      <p:ext uri="{BB962C8B-B14F-4D97-AF65-F5344CB8AC3E}">
        <p14:creationId xmlns:p14="http://schemas.microsoft.com/office/powerpoint/2010/main" val="2685588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6C1CB-24AB-2E46-95C5-6C29DAD2CEB4}"/>
              </a:ext>
            </a:extLst>
          </p:cNvPr>
          <p:cNvSpPr>
            <a:spLocks noGrp="1"/>
          </p:cNvSpPr>
          <p:nvPr>
            <p:ph type="title"/>
          </p:nvPr>
        </p:nvSpPr>
        <p:spPr/>
        <p:txBody>
          <a:bodyPr>
            <a:normAutofit fontScale="90000"/>
          </a:bodyPr>
          <a:lstStyle/>
          <a:p>
            <a:r>
              <a:rPr lang="nl-NL" sz="4400" dirty="0">
                <a:solidFill>
                  <a:srgbClr val="27008A"/>
                </a:solidFill>
                <a:latin typeface="Myriad Pro" charset="0"/>
                <a:ea typeface="ＭＳ Ｐゴシック" panose="020B0600070205080204" pitchFamily="34" charset="-128"/>
              </a:rPr>
              <a:t>Digitalisering burgerlijke stand  </a:t>
            </a:r>
            <a:br>
              <a:rPr lang="nl-NL" dirty="0">
                <a:solidFill>
                  <a:srgbClr val="27008A"/>
                </a:solidFill>
                <a:latin typeface="Myriad Pro" charset="0"/>
                <a:ea typeface="ＭＳ Ｐゴシック" panose="020B0600070205080204" pitchFamily="34" charset="-128"/>
              </a:rPr>
            </a:br>
            <a:br>
              <a:rPr lang="nl-NL" dirty="0"/>
            </a:br>
            <a:endParaRPr lang="nl-NL" dirty="0"/>
          </a:p>
        </p:txBody>
      </p:sp>
      <p:sp>
        <p:nvSpPr>
          <p:cNvPr id="3" name="Tijdelijke aanduiding voor tekst 2">
            <a:extLst>
              <a:ext uri="{FF2B5EF4-FFF2-40B4-BE49-F238E27FC236}">
                <a16:creationId xmlns:a16="http://schemas.microsoft.com/office/drawing/2014/main" id="{E28D53CE-6D11-994A-889D-02EBF6288F97}"/>
              </a:ext>
            </a:extLst>
          </p:cNvPr>
          <p:cNvSpPr>
            <a:spLocks noGrp="1"/>
          </p:cNvSpPr>
          <p:nvPr>
            <p:ph type="body" sz="quarter" idx="10"/>
          </p:nvPr>
        </p:nvSpPr>
        <p:spPr>
          <a:xfrm>
            <a:off x="1620000" y="1440000"/>
            <a:ext cx="10044000" cy="4878000"/>
          </a:xfrm>
        </p:spPr>
        <p:txBody>
          <a:bodyPr>
            <a:normAutofit/>
          </a:bodyPr>
          <a:lstStyle/>
          <a:p>
            <a:endParaRPr lang="nl-NL" dirty="0"/>
          </a:p>
          <a:p>
            <a:pPr marL="0" indent="0">
              <a:buNone/>
            </a:pPr>
            <a:endParaRPr lang="nl-NL" dirty="0"/>
          </a:p>
          <a:p>
            <a:r>
              <a:rPr lang="nl-NL" dirty="0"/>
              <a:t>Bezoek de workshop voor meer info daar over</a:t>
            </a:r>
            <a:endParaRPr lang="nl-NL" altLang="nl-NL" dirty="0">
              <a:solidFill>
                <a:srgbClr val="333433"/>
              </a:solidFill>
              <a:latin typeface="Myriad Pro" charset="0"/>
              <a:ea typeface="ＭＳ Ｐゴシック" panose="020B0600070205080204" pitchFamily="34" charset="-128"/>
            </a:endParaRPr>
          </a:p>
          <a:p>
            <a:pPr>
              <a:spcAft>
                <a:spcPts val="600"/>
              </a:spcAft>
              <a:defRPr/>
            </a:pPr>
            <a:endParaRPr lang="nl-NL" altLang="nl-NL" dirty="0">
              <a:solidFill>
                <a:srgbClr val="333433"/>
              </a:solidFill>
              <a:latin typeface="Myriad Pro" charset="0"/>
              <a:ea typeface="ＭＳ Ｐゴシック" panose="020B0600070205080204" pitchFamily="34" charset="-128"/>
            </a:endParaRPr>
          </a:p>
          <a:p>
            <a:pPr>
              <a:spcAft>
                <a:spcPts val="600"/>
              </a:spcAft>
              <a:defRPr/>
            </a:pPr>
            <a:r>
              <a:rPr lang="nl-NL" altLang="nl-NL" dirty="0">
                <a:solidFill>
                  <a:srgbClr val="333433"/>
                </a:solidFill>
                <a:latin typeface="Myriad Pro" charset="0"/>
                <a:ea typeface="ＭＳ Ｐゴシック" panose="020B0600070205080204" pitchFamily="34" charset="-128"/>
              </a:rPr>
              <a:t>Digitale geboorteaangifte</a:t>
            </a:r>
          </a:p>
          <a:p>
            <a:pPr>
              <a:spcAft>
                <a:spcPts val="600"/>
              </a:spcAft>
              <a:defRPr/>
            </a:pPr>
            <a:r>
              <a:rPr lang="nl-NL" altLang="nl-NL" dirty="0">
                <a:solidFill>
                  <a:srgbClr val="333433"/>
                </a:solidFill>
                <a:latin typeface="Myriad Pro" charset="0"/>
                <a:ea typeface="ＭＳ Ｐゴシック" panose="020B0600070205080204" pitchFamily="34" charset="-128"/>
              </a:rPr>
              <a:t>Digitale afgifte uittreksels</a:t>
            </a:r>
          </a:p>
          <a:p>
            <a:pPr>
              <a:spcAft>
                <a:spcPts val="600"/>
              </a:spcAft>
              <a:defRPr/>
            </a:pPr>
            <a:r>
              <a:rPr lang="nl-NL" altLang="nl-NL" dirty="0">
                <a:solidFill>
                  <a:srgbClr val="333433"/>
                </a:solidFill>
                <a:latin typeface="Myriad Pro" charset="0"/>
                <a:ea typeface="ＭＳ Ｐゴシック" panose="020B0600070205080204" pitchFamily="34" charset="-128"/>
              </a:rPr>
              <a:t>Invoering </a:t>
            </a:r>
            <a:r>
              <a:rPr lang="nl-NL" altLang="nl-NL">
                <a:solidFill>
                  <a:srgbClr val="333433"/>
                </a:solidFill>
                <a:latin typeface="Myriad Pro" charset="0"/>
                <a:ea typeface="ＭＳ Ｐゴシック" panose="020B0600070205080204" pitchFamily="34" charset="-128"/>
              </a:rPr>
              <a:t>elektronische akte</a:t>
            </a:r>
            <a:endParaRPr lang="nl-NL" altLang="nl-NL" dirty="0">
              <a:solidFill>
                <a:srgbClr val="333433"/>
              </a:solidFill>
              <a:latin typeface="Myriad Pro" charset="0"/>
              <a:ea typeface="ＭＳ Ｐゴシック" panose="020B0600070205080204" pitchFamily="34" charset="-128"/>
            </a:endParaRPr>
          </a:p>
          <a:p>
            <a:endParaRPr lang="nl-NL" dirty="0"/>
          </a:p>
        </p:txBody>
      </p:sp>
    </p:spTree>
    <p:extLst>
      <p:ext uri="{BB962C8B-B14F-4D97-AF65-F5344CB8AC3E}">
        <p14:creationId xmlns:p14="http://schemas.microsoft.com/office/powerpoint/2010/main" val="1396951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ADDD6D-104E-4B30-9FAB-FB291453BF1B}"/>
              </a:ext>
            </a:extLst>
          </p:cNvPr>
          <p:cNvSpPr>
            <a:spLocks noGrp="1"/>
          </p:cNvSpPr>
          <p:nvPr>
            <p:ph type="title"/>
          </p:nvPr>
        </p:nvSpPr>
        <p:spPr/>
        <p:txBody>
          <a:bodyPr>
            <a:normAutofit/>
          </a:bodyPr>
          <a:lstStyle/>
          <a:p>
            <a:r>
              <a:rPr lang="nl-NL" dirty="0">
                <a:solidFill>
                  <a:srgbClr val="27008A"/>
                </a:solidFill>
                <a:latin typeface="Myriad Pro" charset="0"/>
                <a:ea typeface="ＭＳ Ｐゴシック" panose="020B0600070205080204" pitchFamily="34" charset="-128"/>
              </a:rPr>
              <a:t>Verzamelwet BRP </a:t>
            </a:r>
            <a:endParaRPr lang="nl-NL" dirty="0"/>
          </a:p>
        </p:txBody>
      </p:sp>
      <p:sp>
        <p:nvSpPr>
          <p:cNvPr id="3" name="Tijdelijke aanduiding voor tekst 2">
            <a:extLst>
              <a:ext uri="{FF2B5EF4-FFF2-40B4-BE49-F238E27FC236}">
                <a16:creationId xmlns:a16="http://schemas.microsoft.com/office/drawing/2014/main" id="{FECF86D0-21A3-4473-8D25-B2418EA39415}"/>
              </a:ext>
            </a:extLst>
          </p:cNvPr>
          <p:cNvSpPr>
            <a:spLocks noGrp="1"/>
          </p:cNvSpPr>
          <p:nvPr>
            <p:ph type="body" sz="quarter" idx="10"/>
          </p:nvPr>
        </p:nvSpPr>
        <p:spPr/>
        <p:txBody>
          <a:bodyPr>
            <a:normAutofit/>
          </a:bodyPr>
          <a:lstStyle/>
          <a:p>
            <a:r>
              <a:rPr lang="nl-NL" dirty="0"/>
              <a:t>Mogelijkheid voor registratie kind gegevens van kinderen die vóór inschrijving van de persoon niet meer in leven waren of levenloos zijn geboren</a:t>
            </a:r>
            <a:br>
              <a:rPr lang="nl-NL" dirty="0"/>
            </a:br>
            <a:endParaRPr lang="nl-NL" dirty="0"/>
          </a:p>
          <a:p>
            <a:r>
              <a:rPr lang="nl-NL" dirty="0"/>
              <a:t>Bij vertrek naar Caribisch Nederland geen verhuisbericht meer nodig</a:t>
            </a:r>
            <a:br>
              <a:rPr lang="nl-NL" dirty="0"/>
            </a:br>
            <a:endParaRPr lang="nl-NL" dirty="0"/>
          </a:p>
          <a:p>
            <a:r>
              <a:rPr lang="nl-NL" dirty="0"/>
              <a:t>Verschijningsplicht bij aangifte vertrek wordt beperkt</a:t>
            </a:r>
            <a:br>
              <a:rPr lang="nl-NL" dirty="0"/>
            </a:br>
            <a:endParaRPr lang="nl-NL" dirty="0"/>
          </a:p>
          <a:p>
            <a:r>
              <a:rPr lang="nl-NL" dirty="0"/>
              <a:t>Verwijdering van gegevens echtgenoot/partner na geslachtswijziging wordt mogelijk</a:t>
            </a:r>
            <a:br>
              <a:rPr lang="nl-NL" dirty="0"/>
            </a:br>
            <a:endParaRPr lang="nl-NL" dirty="0"/>
          </a:p>
          <a:p>
            <a:r>
              <a:rPr lang="nl-NL" dirty="0"/>
              <a:t>Registratie overlijden van een niet-ingezetene op basis van een akte van de burgerlijke stand. </a:t>
            </a:r>
          </a:p>
          <a:p>
            <a:endParaRPr lang="nl-NL" dirty="0"/>
          </a:p>
        </p:txBody>
      </p:sp>
    </p:spTree>
    <p:extLst>
      <p:ext uri="{BB962C8B-B14F-4D97-AF65-F5344CB8AC3E}">
        <p14:creationId xmlns:p14="http://schemas.microsoft.com/office/powerpoint/2010/main" val="3301859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EF6C2C-941C-46A2-BA9D-F748D80014F0}"/>
              </a:ext>
            </a:extLst>
          </p:cNvPr>
          <p:cNvSpPr>
            <a:spLocks noGrp="1"/>
          </p:cNvSpPr>
          <p:nvPr>
            <p:ph type="title"/>
          </p:nvPr>
        </p:nvSpPr>
        <p:spPr>
          <a:xfrm>
            <a:off x="1620000" y="1060315"/>
            <a:ext cx="10044000" cy="5719864"/>
          </a:xfrm>
        </p:spPr>
        <p:txBody>
          <a:bodyPr>
            <a:normAutofit/>
          </a:bodyPr>
          <a:lstStyle/>
          <a:p>
            <a:r>
              <a:rPr lang="nl-NL" dirty="0">
                <a:solidFill>
                  <a:srgbClr val="27008A"/>
                </a:solidFill>
                <a:latin typeface="Myriad Pro" charset="0"/>
                <a:ea typeface="ＭＳ Ｐゴシック" panose="020B0600070205080204" pitchFamily="34" charset="-128"/>
              </a:rPr>
              <a:t>Verkiezingen</a:t>
            </a:r>
            <a:br>
              <a:rPr lang="nl-NL" sz="2400" b="0" dirty="0">
                <a:solidFill>
                  <a:srgbClr val="27008A"/>
                </a:solidFill>
                <a:latin typeface="Myriad Pro" charset="0"/>
              </a:rPr>
            </a:br>
            <a:br>
              <a:rPr lang="nl-NL" sz="2400" b="0" dirty="0">
                <a:solidFill>
                  <a:srgbClr val="27008A"/>
                </a:solidFill>
                <a:latin typeface="Myriad Pro" charset="0"/>
              </a:rPr>
            </a:br>
            <a:r>
              <a:rPr lang="nl-NL" sz="2400" b="0" dirty="0">
                <a:solidFill>
                  <a:srgbClr val="27008A"/>
                </a:solidFill>
                <a:latin typeface="Myriad Pro" charset="0"/>
              </a:rPr>
              <a:t>Wijziging Kieswet</a:t>
            </a:r>
            <a:br>
              <a:rPr lang="nl-NL" sz="2400" b="0" dirty="0">
                <a:solidFill>
                  <a:srgbClr val="27008A"/>
                </a:solidFill>
                <a:latin typeface="Myriad Pro" charset="0"/>
              </a:rPr>
            </a:br>
            <a:r>
              <a:rPr lang="nl-NL" sz="2400" b="0" dirty="0">
                <a:solidFill>
                  <a:srgbClr val="27008A"/>
                </a:solidFill>
                <a:latin typeface="Myriad Pro" charset="0"/>
              </a:rPr>
              <a:t>	opheffen hoofd stembureaus</a:t>
            </a:r>
            <a:br>
              <a:rPr lang="nl-NL" sz="2400" b="0" dirty="0">
                <a:solidFill>
                  <a:srgbClr val="27008A"/>
                </a:solidFill>
                <a:latin typeface="Myriad Pro" charset="0"/>
              </a:rPr>
            </a:br>
            <a:r>
              <a:rPr lang="nl-NL" sz="2400" b="0" dirty="0">
                <a:solidFill>
                  <a:srgbClr val="27008A"/>
                </a:solidFill>
                <a:latin typeface="Myriad Pro" charset="0"/>
              </a:rPr>
              <a:t>	verlengen termijn tussen verkiezingen en toelating nieuw 	benoemde leden</a:t>
            </a:r>
            <a:br>
              <a:rPr lang="nl-NL" sz="2400" b="0" dirty="0">
                <a:solidFill>
                  <a:srgbClr val="27008A"/>
                </a:solidFill>
                <a:latin typeface="Myriad Pro" charset="0"/>
              </a:rPr>
            </a:br>
            <a:r>
              <a:rPr lang="nl-NL" sz="2400" b="0" dirty="0">
                <a:solidFill>
                  <a:srgbClr val="27008A"/>
                </a:solidFill>
                <a:latin typeface="Myriad Pro" charset="0"/>
              </a:rPr>
              <a:t>	centrale stemopneming</a:t>
            </a:r>
            <a:br>
              <a:rPr lang="nl-NL" sz="2400" b="0" dirty="0">
                <a:solidFill>
                  <a:srgbClr val="27008A"/>
                </a:solidFill>
                <a:latin typeface="Myriad Pro" charset="0"/>
              </a:rPr>
            </a:br>
            <a:br>
              <a:rPr lang="nl-NL" sz="2400" b="0" dirty="0">
                <a:solidFill>
                  <a:srgbClr val="27008A"/>
                </a:solidFill>
                <a:latin typeface="Myriad Pro" charset="0"/>
              </a:rPr>
            </a:br>
            <a:r>
              <a:rPr lang="nl-NL" sz="2400" b="0" dirty="0">
                <a:solidFill>
                  <a:srgbClr val="27008A"/>
                </a:solidFill>
                <a:latin typeface="Myriad Pro" charset="0"/>
              </a:rPr>
              <a:t>Tijdelijke experimentenwet nieuw stembiljet</a:t>
            </a:r>
            <a:br>
              <a:rPr lang="nl-NL" sz="2400" b="0" dirty="0">
                <a:solidFill>
                  <a:srgbClr val="27008A"/>
                </a:solidFill>
                <a:latin typeface="Myriad Pro" charset="0"/>
              </a:rPr>
            </a:br>
            <a:br>
              <a:rPr lang="nl-NL" sz="2400" b="0" dirty="0">
                <a:solidFill>
                  <a:srgbClr val="27008A"/>
                </a:solidFill>
                <a:latin typeface="Myriad Pro" charset="0"/>
              </a:rPr>
            </a:br>
            <a:r>
              <a:rPr lang="nl-NL" sz="2400" b="0" dirty="0">
                <a:solidFill>
                  <a:srgbClr val="27008A"/>
                </a:solidFill>
                <a:latin typeface="Myriad Pro" charset="0"/>
                <a:ea typeface="ＭＳ Ｐゴシック" panose="020B0600070205080204" pitchFamily="34" charset="-128"/>
              </a:rPr>
              <a:t>Manifest toegankelijk verkiezingsproces</a:t>
            </a:r>
            <a:br>
              <a:rPr lang="nl-NL" sz="2400" b="0" dirty="0">
                <a:solidFill>
                  <a:srgbClr val="27008A"/>
                </a:solidFill>
                <a:latin typeface="Myriad Pro" charset="0"/>
                <a:ea typeface="ＭＳ Ｐゴシック" panose="020B0600070205080204" pitchFamily="34" charset="-128"/>
              </a:rPr>
            </a:br>
            <a:br>
              <a:rPr lang="nl-NL" sz="2400" b="0" dirty="0">
                <a:solidFill>
                  <a:srgbClr val="27008A"/>
                </a:solidFill>
                <a:latin typeface="Myriad Pro" charset="0"/>
                <a:ea typeface="ＭＳ Ｐゴシック" panose="020B0600070205080204" pitchFamily="34" charset="-128"/>
              </a:rPr>
            </a:br>
            <a:r>
              <a:rPr lang="nl-NL" sz="2400" b="0" dirty="0">
                <a:solidFill>
                  <a:srgbClr val="27008A"/>
                </a:solidFill>
                <a:latin typeface="Myriad Pro" charset="0"/>
                <a:ea typeface="ＭＳ Ｐゴシック" panose="020B0600070205080204" pitchFamily="34" charset="-128"/>
              </a:rPr>
              <a:t>inzet digitale hulpmiddelen</a:t>
            </a:r>
            <a:br>
              <a:rPr lang="nl-NL" sz="2400" b="0" dirty="0">
                <a:solidFill>
                  <a:srgbClr val="27008A"/>
                </a:solidFill>
                <a:latin typeface="Myriad Pro" charset="0"/>
                <a:ea typeface="ＭＳ Ｐゴシック" panose="020B0600070205080204" pitchFamily="34" charset="-128"/>
              </a:rPr>
            </a:br>
            <a:br>
              <a:rPr lang="nl-NL" sz="2400" b="0" dirty="0">
                <a:solidFill>
                  <a:srgbClr val="27008A"/>
                </a:solidFill>
                <a:latin typeface="Myriad Pro" charset="0"/>
                <a:ea typeface="ＭＳ Ｐゴシック" panose="020B0600070205080204" pitchFamily="34" charset="-128"/>
              </a:rPr>
            </a:br>
            <a:r>
              <a:rPr lang="nl-NL" sz="2400" b="0" dirty="0">
                <a:solidFill>
                  <a:srgbClr val="27008A"/>
                </a:solidFill>
                <a:latin typeface="Myriad Pro" charset="0"/>
                <a:ea typeface="ＭＳ Ｐゴシック" panose="020B0600070205080204" pitchFamily="34" charset="-128"/>
              </a:rPr>
              <a:t>transitie Kiesraad</a:t>
            </a:r>
            <a:endParaRPr lang="nl-NL" sz="2400" dirty="0"/>
          </a:p>
        </p:txBody>
      </p:sp>
    </p:spTree>
    <p:extLst>
      <p:ext uri="{BB962C8B-B14F-4D97-AF65-F5344CB8AC3E}">
        <p14:creationId xmlns:p14="http://schemas.microsoft.com/office/powerpoint/2010/main" val="270874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EF6C2C-941C-46A2-BA9D-F748D80014F0}"/>
              </a:ext>
            </a:extLst>
          </p:cNvPr>
          <p:cNvSpPr>
            <a:spLocks noGrp="1"/>
          </p:cNvSpPr>
          <p:nvPr>
            <p:ph type="title"/>
          </p:nvPr>
        </p:nvSpPr>
        <p:spPr/>
        <p:txBody>
          <a:bodyPr>
            <a:normAutofit fontScale="90000"/>
          </a:bodyPr>
          <a:lstStyle/>
          <a:p>
            <a:r>
              <a:rPr lang="nl-NL" dirty="0">
                <a:solidFill>
                  <a:srgbClr val="27008A"/>
                </a:solidFill>
                <a:latin typeface="Myriad Pro" charset="0"/>
                <a:ea typeface="ＭＳ Ｐゴシック" panose="020B0600070205080204" pitchFamily="34" charset="-128"/>
              </a:rPr>
              <a:t>Borstkankervereniging Nederland – </a:t>
            </a:r>
            <a:r>
              <a:rPr lang="nl-NL" sz="3100" dirty="0">
                <a:solidFill>
                  <a:srgbClr val="27008A"/>
                </a:solidFill>
                <a:latin typeface="Myriad Pro" charset="0"/>
                <a:ea typeface="ＭＳ Ｐゴシック" panose="020B0600070205080204" pitchFamily="34" charset="-128"/>
              </a:rPr>
              <a:t>fotomatrix</a:t>
            </a:r>
            <a:br>
              <a:rPr lang="nl-NL" dirty="0">
                <a:solidFill>
                  <a:srgbClr val="27008A"/>
                </a:solidFill>
                <a:latin typeface="Myriad Pro" charset="0"/>
                <a:ea typeface="ＭＳ Ｐゴシック" panose="020B0600070205080204" pitchFamily="34" charset="-128"/>
              </a:rPr>
            </a:br>
            <a:br>
              <a:rPr lang="nl-NL" dirty="0">
                <a:solidFill>
                  <a:srgbClr val="27008A"/>
                </a:solidFill>
                <a:latin typeface="Myriad Pro" charset="0"/>
                <a:ea typeface="ＭＳ Ｐゴシック" panose="020B0600070205080204" pitchFamily="34" charset="-128"/>
              </a:rPr>
            </a:br>
            <a:r>
              <a:rPr lang="nl-NL" altLang="nl-NL" dirty="0">
                <a:solidFill>
                  <a:srgbClr val="27008A"/>
                </a:solidFill>
                <a:latin typeface="Myriad Pro" charset="0"/>
                <a:ea typeface="ＭＳ Ｐゴシック" panose="020B0600070205080204" pitchFamily="34" charset="-128"/>
              </a:rPr>
              <a:t>Boek 10BW</a:t>
            </a:r>
            <a:br>
              <a:rPr lang="nl-NL" altLang="nl-NL" dirty="0">
                <a:solidFill>
                  <a:srgbClr val="27008A"/>
                </a:solidFill>
                <a:latin typeface="Myriad Pro" charset="0"/>
                <a:ea typeface="ＭＳ Ｐゴシック" panose="020B0600070205080204" pitchFamily="34" charset="-128"/>
              </a:rPr>
            </a:br>
            <a:br>
              <a:rPr lang="nl-NL" altLang="nl-NL" dirty="0">
                <a:solidFill>
                  <a:srgbClr val="27008A"/>
                </a:solidFill>
                <a:latin typeface="Myriad Pro" charset="0"/>
                <a:ea typeface="ＭＳ Ｐゴシック" panose="020B0600070205080204" pitchFamily="34" charset="-128"/>
              </a:rPr>
            </a:br>
            <a:r>
              <a:rPr lang="nl-NL" altLang="nl-NL" dirty="0">
                <a:solidFill>
                  <a:srgbClr val="27008A"/>
                </a:solidFill>
                <a:latin typeface="Myriad Pro" charset="0"/>
                <a:ea typeface="ＭＳ Ｐゴシック" panose="020B0600070205080204" pitchFamily="34" charset="-128"/>
              </a:rPr>
              <a:t>Stop Rijbewijs </a:t>
            </a:r>
            <a:br>
              <a:rPr lang="nl-NL" altLang="nl-NL" dirty="0">
                <a:solidFill>
                  <a:srgbClr val="27008A"/>
                </a:solidFill>
                <a:latin typeface="Myriad Pro" charset="0"/>
                <a:ea typeface="ＭＳ Ｐゴシック" panose="020B0600070205080204" pitchFamily="34" charset="-128"/>
              </a:rPr>
            </a:br>
            <a:br>
              <a:rPr lang="nl-NL" altLang="nl-NL" dirty="0">
                <a:solidFill>
                  <a:srgbClr val="27008A"/>
                </a:solidFill>
                <a:latin typeface="Myriad Pro" charset="0"/>
                <a:ea typeface="ＭＳ Ｐゴシック" panose="020B0600070205080204" pitchFamily="34" charset="-128"/>
              </a:rPr>
            </a:br>
            <a:r>
              <a:rPr lang="nl-NL" altLang="nl-NL" dirty="0">
                <a:solidFill>
                  <a:srgbClr val="27008A"/>
                </a:solidFill>
                <a:latin typeface="Myriad Pro" charset="0"/>
                <a:ea typeface="ＭＳ Ｐゴシック" panose="020B0600070205080204" pitchFamily="34" charset="-128"/>
              </a:rPr>
              <a:t>Verzoek medewerking enquête wet tegengaan huwelijksdwang</a:t>
            </a:r>
            <a:br>
              <a:rPr lang="nl-NL" dirty="0"/>
            </a:br>
            <a:endParaRPr lang="nl-NL" dirty="0"/>
          </a:p>
        </p:txBody>
      </p:sp>
    </p:spTree>
    <p:extLst>
      <p:ext uri="{BB962C8B-B14F-4D97-AF65-F5344CB8AC3E}">
        <p14:creationId xmlns:p14="http://schemas.microsoft.com/office/powerpoint/2010/main" val="2395561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457F1D-5ABC-4D95-AA74-F73D7408AEB2}"/>
              </a:ext>
            </a:extLst>
          </p:cNvPr>
          <p:cNvSpPr>
            <a:spLocks noGrp="1"/>
          </p:cNvSpPr>
          <p:nvPr>
            <p:ph type="title"/>
          </p:nvPr>
        </p:nvSpPr>
        <p:spPr>
          <a:xfrm>
            <a:off x="1620000" y="540000"/>
            <a:ext cx="10044000" cy="585931"/>
          </a:xfrm>
        </p:spPr>
        <p:txBody>
          <a:bodyPr>
            <a:normAutofit/>
          </a:bodyPr>
          <a:lstStyle/>
          <a:p>
            <a:r>
              <a:rPr lang="nl-NL" sz="3600" dirty="0">
                <a:solidFill>
                  <a:srgbClr val="27008A"/>
                </a:solidFill>
                <a:latin typeface="Myriad Pro" charset="0"/>
                <a:ea typeface="ＭＳ Ｐゴシック" panose="020B0600070205080204" pitchFamily="34" charset="-128"/>
              </a:rPr>
              <a:t>Publieksacademie</a:t>
            </a:r>
          </a:p>
        </p:txBody>
      </p:sp>
      <p:sp>
        <p:nvSpPr>
          <p:cNvPr id="3" name="Tijdelijke aanduiding voor tekst 2">
            <a:extLst>
              <a:ext uri="{FF2B5EF4-FFF2-40B4-BE49-F238E27FC236}">
                <a16:creationId xmlns:a16="http://schemas.microsoft.com/office/drawing/2014/main" id="{96963F5E-14CB-477C-AF51-58B7B7E3099C}"/>
              </a:ext>
            </a:extLst>
          </p:cNvPr>
          <p:cNvSpPr>
            <a:spLocks noGrp="1"/>
          </p:cNvSpPr>
          <p:nvPr>
            <p:ph type="body" sz="quarter" idx="10"/>
          </p:nvPr>
        </p:nvSpPr>
        <p:spPr/>
        <p:txBody>
          <a:bodyPr>
            <a:normAutofit/>
          </a:bodyPr>
          <a:lstStyle/>
          <a:p>
            <a:r>
              <a:rPr lang="nl-NL" dirty="0"/>
              <a:t>Per 1 september 2016 gestart met nieuwe diplomastelsel</a:t>
            </a:r>
          </a:p>
          <a:p>
            <a:r>
              <a:rPr lang="nl-NL" dirty="0"/>
              <a:t>Na 3 jaar evaluatie</a:t>
            </a:r>
          </a:p>
          <a:p>
            <a:r>
              <a:rPr lang="nl-NL" dirty="0"/>
              <a:t>Verbeterpunten m.n.:</a:t>
            </a:r>
          </a:p>
          <a:p>
            <a:endParaRPr lang="nl-NL" dirty="0"/>
          </a:p>
          <a:p>
            <a:pPr lvl="1"/>
            <a:r>
              <a:rPr lang="nl-NL" dirty="0"/>
              <a:t>modulestructuur t.o.v. dagelijkse praktijk (functies)</a:t>
            </a:r>
          </a:p>
          <a:p>
            <a:pPr lvl="1"/>
            <a:r>
              <a:rPr lang="nl-NL" dirty="0"/>
              <a:t>inhoud modules</a:t>
            </a:r>
          </a:p>
          <a:p>
            <a:pPr lvl="1"/>
            <a:r>
              <a:rPr lang="nl-NL" dirty="0"/>
              <a:t>(te) grote belang van ‘goed kunnen schrijven’ binnen de hbo-modules</a:t>
            </a:r>
          </a:p>
          <a:p>
            <a:pPr lvl="1"/>
            <a:r>
              <a:rPr lang="nl-NL" dirty="0"/>
              <a:t>kwaliteit van de </a:t>
            </a:r>
            <a:r>
              <a:rPr lang="nl-NL" dirty="0" err="1"/>
              <a:t>toetstermen</a:t>
            </a:r>
            <a:r>
              <a:rPr lang="nl-NL" dirty="0"/>
              <a:t>, waardoor de aansluiting van opleidingen op de examens beter kan (en omgekeerd). </a:t>
            </a:r>
          </a:p>
        </p:txBody>
      </p:sp>
    </p:spTree>
    <p:extLst>
      <p:ext uri="{BB962C8B-B14F-4D97-AF65-F5344CB8AC3E}">
        <p14:creationId xmlns:p14="http://schemas.microsoft.com/office/powerpoint/2010/main" val="301168385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1055</TotalTime>
  <Words>907</Words>
  <Application>Microsoft Office PowerPoint</Application>
  <PresentationFormat>Breedbeeld</PresentationFormat>
  <Paragraphs>108</Paragraphs>
  <Slides>10</Slides>
  <Notes>9</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Myriad Pro</vt:lpstr>
      <vt:lpstr>Kantoorthema</vt:lpstr>
      <vt:lpstr>Slagkracht</vt:lpstr>
      <vt:lpstr>Structuur NVVB</vt:lpstr>
      <vt:lpstr>Samen maken we de NVVB</vt:lpstr>
      <vt:lpstr>Actualiteitenoverzicht regiocongressen </vt:lpstr>
      <vt:lpstr>Digitalisering burgerlijke stand    </vt:lpstr>
      <vt:lpstr>Verzamelwet BRP </vt:lpstr>
      <vt:lpstr>Verkiezingen  Wijziging Kieswet  opheffen hoofd stembureaus  verlengen termijn tussen verkiezingen en toelating nieuw  benoemde leden  centrale stemopneming  Tijdelijke experimentenwet nieuw stembiljet  Manifest toegankelijk verkiezingsproces  inzet digitale hulpmiddelen  transitie Kiesraad</vt:lpstr>
      <vt:lpstr>Borstkankervereniging Nederland – fotomatrix  Boek 10BW  Stop Rijbewijs   Verzoek medewerking enquête wet tegengaan huwelijksdwang </vt:lpstr>
      <vt:lpstr>Publieksacademie</vt:lpstr>
      <vt:lpstr>Samen maken we de NVVB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Mark Moget</dc:creator>
  <cp:lastModifiedBy>Diny van Hal</cp:lastModifiedBy>
  <cp:revision>69</cp:revision>
  <cp:lastPrinted>2019-04-12T12:01:04Z</cp:lastPrinted>
  <dcterms:created xsi:type="dcterms:W3CDTF">2019-03-20T09:06:51Z</dcterms:created>
  <dcterms:modified xsi:type="dcterms:W3CDTF">2019-10-15T09:12:41Z</dcterms:modified>
</cp:coreProperties>
</file>