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542" r:id="rId3"/>
    <p:sldId id="263" r:id="rId4"/>
    <p:sldId id="424" r:id="rId5"/>
    <p:sldId id="545" r:id="rId6"/>
    <p:sldId id="427" r:id="rId7"/>
    <p:sldId id="426" r:id="rId8"/>
    <p:sldId id="395" r:id="rId9"/>
    <p:sldId id="269" r:id="rId10"/>
    <p:sldId id="270" r:id="rId11"/>
    <p:sldId id="543" r:id="rId12"/>
    <p:sldId id="380" r:id="rId13"/>
    <p:sldId id="431" r:id="rId14"/>
    <p:sldId id="296" r:id="rId15"/>
    <p:sldId id="419" r:id="rId16"/>
    <p:sldId id="412" r:id="rId17"/>
    <p:sldId id="382" r:id="rId18"/>
    <p:sldId id="383" r:id="rId19"/>
    <p:sldId id="385" r:id="rId20"/>
    <p:sldId id="547" r:id="rId21"/>
    <p:sldId id="548" r:id="rId22"/>
    <p:sldId id="285" r:id="rId23"/>
    <p:sldId id="546" r:id="rId24"/>
    <p:sldId id="549" r:id="rId25"/>
    <p:sldId id="428" r:id="rId26"/>
    <p:sldId id="284" r:id="rId27"/>
    <p:sldId id="429" r:id="rId28"/>
    <p:sldId id="391" r:id="rId29"/>
    <p:sldId id="54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3583" y="436729"/>
            <a:ext cx="10903374" cy="4531056"/>
          </a:xfrm>
        </p:spPr>
        <p:txBody>
          <a:bodyPr>
            <a:noAutofit/>
          </a:bodyPr>
          <a:lstStyle/>
          <a:p>
            <a:r>
              <a:rPr lang="nl-NL" sz="6000" b="1" dirty="0"/>
              <a:t>DIT ZIJN DE ERGSTE </a:t>
            </a:r>
            <a:br>
              <a:rPr lang="nl-NL" sz="6000" b="1" dirty="0"/>
            </a:br>
            <a:r>
              <a:rPr lang="nl-NL" sz="6000" b="1" dirty="0"/>
              <a:t>JEUKWOORDEN BIJ </a:t>
            </a:r>
            <a:br>
              <a:rPr lang="nl-NL" sz="6000" b="1" dirty="0"/>
            </a:br>
            <a:r>
              <a:rPr lang="nl-NL" sz="6000" b="1" dirty="0"/>
              <a:t>DE NEDERLANDSE VERENIGING </a:t>
            </a:r>
            <a:br>
              <a:rPr lang="nl-NL" sz="6000" b="1" dirty="0"/>
            </a:br>
            <a:r>
              <a:rPr lang="nl-NL" sz="6000" b="1" dirty="0"/>
              <a:t>VAN BURGERZAKEN</a:t>
            </a:r>
            <a:br>
              <a:rPr lang="nl-NL" sz="6000" b="1" dirty="0"/>
            </a:br>
            <a:endParaRPr lang="nl-NL" sz="60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3896139"/>
            <a:ext cx="11926957" cy="2411896"/>
          </a:xfrm>
        </p:spPr>
        <p:txBody>
          <a:bodyPr>
            <a:noAutofit/>
          </a:bodyPr>
          <a:lstStyle/>
          <a:p>
            <a:pPr algn="l"/>
            <a:r>
              <a:rPr lang="nl-NL" sz="4000" b="1" dirty="0">
                <a:solidFill>
                  <a:schemeClr val="tx1"/>
                </a:solidFill>
              </a:rPr>
              <a:t>Een goedbedoelde lezing van #jeukwoordenspecialist  Japke-d. Bouma</a:t>
            </a:r>
          </a:p>
        </p:txBody>
      </p:sp>
    </p:spTree>
    <p:extLst>
      <p:ext uri="{BB962C8B-B14F-4D97-AF65-F5344CB8AC3E}">
        <p14:creationId xmlns:p14="http://schemas.microsoft.com/office/powerpoint/2010/main" val="3535337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D2D6E-B53F-4F2A-8376-E365E2B4D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3921" y="4244454"/>
            <a:ext cx="5989982" cy="532926"/>
          </a:xfrm>
        </p:spPr>
        <p:txBody>
          <a:bodyPr>
            <a:noAutofit/>
          </a:bodyPr>
          <a:lstStyle/>
          <a:p>
            <a:r>
              <a:rPr lang="nl-NL" sz="7200" b="1" dirty="0"/>
              <a:t>EEN MISLUKTE</a:t>
            </a:r>
            <a:br>
              <a:rPr lang="nl-NL" sz="7200" b="1" dirty="0"/>
            </a:br>
            <a:r>
              <a:rPr lang="nl-NL" sz="7200" b="1" dirty="0"/>
              <a:t>CREATIE CREËREN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2D367-D783-4FEA-85AB-7335B1FFB4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</a:t>
            </a:r>
          </a:p>
        </p:txBody>
      </p:sp>
      <p:pic>
        <p:nvPicPr>
          <p:cNvPr id="4" name="Picture 2" descr="Afbeeldingsresultaat voor versace jennifer lopez">
            <a:extLst>
              <a:ext uri="{FF2B5EF4-FFF2-40B4-BE49-F238E27FC236}">
                <a16:creationId xmlns:a16="http://schemas.microsoft.com/office/drawing/2014/main" id="{196CB6B9-357A-42D9-BE64-A8A5DEB1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32794"/>
            <a:ext cx="4532034" cy="655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309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9D618-027B-4433-9D1C-04C119B88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677400" cy="164149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r"/>
            <a:r>
              <a:rPr lang="en-US" b="1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</a:rPr>
              <a:t>UIT JE COMFORTZONE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1404ACD-5EE8-4F42-BFC9-85377359F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43" b="48933"/>
          <a:stretch/>
        </p:blipFill>
        <p:spPr>
          <a:xfrm>
            <a:off x="20" y="10"/>
            <a:ext cx="12191980" cy="4346703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A0904E4E-CA88-4060-8E27-F32AC35D45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106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074" y="154746"/>
            <a:ext cx="7983270" cy="65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89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99FA4-B591-4DC9-BAFB-B842CADDD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532" y="490330"/>
            <a:ext cx="9144000" cy="6042992"/>
          </a:xfrm>
        </p:spPr>
        <p:txBody>
          <a:bodyPr>
            <a:noAutofit/>
          </a:bodyPr>
          <a:lstStyle/>
          <a:p>
            <a:r>
              <a:rPr lang="nl-NL" sz="7200" b="1" dirty="0"/>
              <a:t>FEEDBACK</a:t>
            </a:r>
            <a:br>
              <a:rPr lang="nl-NL" sz="7200" b="1" dirty="0"/>
            </a:br>
            <a:r>
              <a:rPr lang="nl-NL" sz="7200" b="1" dirty="0"/>
              <a:t>OUT OF THE BOX</a:t>
            </a:r>
            <a:br>
              <a:rPr lang="nl-NL" sz="7200" b="1" dirty="0"/>
            </a:br>
            <a:r>
              <a:rPr lang="nl-NL" sz="7200" b="1" dirty="0"/>
              <a:t>LEAN</a:t>
            </a:r>
            <a:br>
              <a:rPr lang="nl-NL" sz="7200" b="1" dirty="0"/>
            </a:br>
            <a:r>
              <a:rPr lang="nl-NL" sz="7200" b="1" dirty="0"/>
              <a:t>INPUT</a:t>
            </a:r>
            <a:br>
              <a:rPr lang="nl-NL" sz="7200" b="1" dirty="0"/>
            </a:br>
            <a:r>
              <a:rPr lang="nl-NL" sz="7200" b="1" dirty="0"/>
              <a:t>TARGETS</a:t>
            </a:r>
            <a:br>
              <a:rPr lang="nl-NL" sz="7200" b="1" dirty="0"/>
            </a:br>
            <a:r>
              <a:rPr lang="nl-NL" sz="7200" b="1" dirty="0"/>
              <a:t>PERFORMANCE</a:t>
            </a:r>
            <a:br>
              <a:rPr lang="nl-NL" sz="7200" b="1" dirty="0"/>
            </a:br>
            <a:endParaRPr lang="nl-NL" sz="72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96F80A3-7357-489F-AB84-4FE2F63C0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021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5E35A-A04E-4748-91FD-E84505EDD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9258" y="4708477"/>
            <a:ext cx="4576967" cy="1951629"/>
          </a:xfrm>
        </p:spPr>
        <p:txBody>
          <a:bodyPr>
            <a:normAutofit/>
          </a:bodyPr>
          <a:lstStyle/>
          <a:p>
            <a:r>
              <a:rPr lang="nl-NL" sz="6600" b="1" dirty="0"/>
              <a:t>DE ENGELSE </a:t>
            </a:r>
            <a:br>
              <a:rPr lang="nl-NL" sz="6600" b="1" dirty="0"/>
            </a:br>
            <a:r>
              <a:rPr lang="nl-NL" sz="6600" b="1" dirty="0"/>
              <a:t>ZIEKTE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956187-CACD-4E47-937C-07E313334E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D2A658-B6AA-483F-9DDF-505FB7663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5" y="4513"/>
            <a:ext cx="7040294" cy="68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5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36523-28E2-4D4F-8199-28416C1FE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“MIETING”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96AEFE9-C457-403F-8658-E57C86DC79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6983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46614-1426-42A8-8923-DFBBA9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148" y="365125"/>
            <a:ext cx="5880652" cy="4538179"/>
          </a:xfrm>
        </p:spPr>
        <p:txBody>
          <a:bodyPr/>
          <a:lstStyle/>
          <a:p>
            <a:br>
              <a:rPr lang="nl-NL" b="1" dirty="0"/>
            </a:br>
            <a:r>
              <a:rPr lang="nl-NL" b="1" dirty="0"/>
              <a:t>(JEUK!)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03D2099-494B-41BA-8648-176501A06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85530"/>
            <a:ext cx="4200980" cy="6493566"/>
          </a:xfrm>
        </p:spPr>
      </p:pic>
    </p:spTree>
    <p:extLst>
      <p:ext uri="{BB962C8B-B14F-4D97-AF65-F5344CB8AC3E}">
        <p14:creationId xmlns:p14="http://schemas.microsoft.com/office/powerpoint/2010/main" val="2799511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281B7-FCE8-4C9B-AB4B-A554D23C9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532" y="1789043"/>
            <a:ext cx="10714616" cy="4316475"/>
          </a:xfrm>
        </p:spPr>
        <p:txBody>
          <a:bodyPr/>
          <a:lstStyle/>
          <a:p>
            <a:r>
              <a:rPr lang="nl-NL" dirty="0"/>
              <a:t>‘hands-on mentaliteit’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EA4BCF1-EF82-4EFF-938C-A47470BB0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052" y="3693674"/>
            <a:ext cx="9680480" cy="754025"/>
          </a:xfrm>
        </p:spPr>
        <p:txBody>
          <a:bodyPr>
            <a:noAutofit/>
          </a:bodyPr>
          <a:lstStyle/>
          <a:p>
            <a:r>
              <a:rPr lang="nl-NL" sz="5400" dirty="0"/>
              <a:t>LIEVER ‘HANDS-OFF’, JONGENS</a:t>
            </a:r>
          </a:p>
        </p:txBody>
      </p:sp>
    </p:spTree>
    <p:extLst>
      <p:ext uri="{BB962C8B-B14F-4D97-AF65-F5344CB8AC3E}">
        <p14:creationId xmlns:p14="http://schemas.microsoft.com/office/powerpoint/2010/main" val="760655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417A6-B8E8-4345-A2EF-55A7DEDF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60" y="5617847"/>
            <a:ext cx="11815139" cy="1240153"/>
          </a:xfrm>
        </p:spPr>
        <p:txBody>
          <a:bodyPr>
            <a:noAutofit/>
          </a:bodyPr>
          <a:lstStyle/>
          <a:p>
            <a:r>
              <a:rPr lang="nl-NL" sz="6000" b="1" dirty="0"/>
              <a:t>ERGENS EEN PLASJE OVER DOEN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28B819-0BEA-494B-9C43-49A8ABF22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860" y="2015000"/>
            <a:ext cx="9144000" cy="754025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B4D440D-2424-467A-A616-7AF36EDC7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60" y="647577"/>
            <a:ext cx="7288696" cy="4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49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4EA84-2913-41A4-AADA-04E57F52A8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25D6EE8-2802-4432-A38C-4ED6684B39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BF64818-F8C5-4B07-B066-F6A4626F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93" y="448931"/>
            <a:ext cx="8207966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5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69B2F-39E3-4599-88A2-3E50112C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	JEUKWOORDEN!!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1CDFA2C-731C-44AD-91BF-A59BC279C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876" y="1825625"/>
            <a:ext cx="6574823" cy="4351338"/>
          </a:xfrm>
        </p:spPr>
      </p:pic>
    </p:spTree>
    <p:extLst>
      <p:ext uri="{BB962C8B-B14F-4D97-AF65-F5344CB8AC3E}">
        <p14:creationId xmlns:p14="http://schemas.microsoft.com/office/powerpoint/2010/main" val="122647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6AA4D-9A6E-4042-B0FD-E120F77FC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7660" y="4464028"/>
            <a:ext cx="5180872" cy="1641490"/>
          </a:xfrm>
        </p:spPr>
        <p:txBody>
          <a:bodyPr>
            <a:normAutofit/>
          </a:bodyPr>
          <a:lstStyle/>
          <a:p>
            <a:r>
              <a:rPr lang="nl-NL" sz="8000" b="1" dirty="0"/>
              <a:t>DOORLOOPTIJD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A4DAFC-BB7F-4162-8208-4BAFEE573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8FA470-CB97-4BD5-86A6-A2185ADC6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67" y="306826"/>
            <a:ext cx="4137677" cy="620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6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FEE0A-29A3-40C7-B5F3-ACE38693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98546"/>
            <a:ext cx="6428232" cy="2506972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algn="r"/>
            <a:r>
              <a:rPr lang="en-US" sz="72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LAAGHANGEND FRUIT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B8E40A0-FA46-4991-820A-7281F46A3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9817" y="834887"/>
            <a:ext cx="5259188" cy="516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25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6674DE-D99B-4B0C-9068-B3C9231283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0A0F53A-4174-42E1-8313-8562C2C4BA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Afbeeldingsresultaat voor adam en eva">
            <a:extLst>
              <a:ext uri="{FF2B5EF4-FFF2-40B4-BE49-F238E27FC236}">
                <a16:creationId xmlns:a16="http://schemas.microsoft.com/office/drawing/2014/main" id="{8AC6614C-D32A-4574-A66C-82DB6811E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38" y="112542"/>
            <a:ext cx="4606493" cy="659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583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B7EA11-C9BE-45E1-A01E-6AF6DD13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936" y="2602524"/>
            <a:ext cx="5022166" cy="3307470"/>
          </a:xfrm>
        </p:spPr>
        <p:txBody>
          <a:bodyPr>
            <a:normAutofit/>
          </a:bodyPr>
          <a:lstStyle/>
          <a:p>
            <a:r>
              <a:rPr lang="nl-NL" sz="6000" b="1" dirty="0"/>
              <a:t>ERGENS EEN KLAP OP GEVEN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30D048E-05E8-4595-B12E-40A475E77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68" y="479933"/>
            <a:ext cx="5838092" cy="59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28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EB95E-8FA2-4530-81D6-EE18538B5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288" y="3598546"/>
            <a:ext cx="5300870" cy="2506972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algn="r"/>
            <a:r>
              <a:rPr lang="en-US" sz="7200" b="1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</a:rPr>
              <a:t>IK HOOR WAT JE ZEGT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63F987-0748-43E7-BADE-639E88C36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475" y="1112223"/>
            <a:ext cx="5301965" cy="4639219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A6FEC75A-32B8-4EED-8490-1C4AC2F64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854532" y="3151163"/>
            <a:ext cx="9144000" cy="542511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3487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EC8FD-5686-487B-A44C-AED2494D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3598546"/>
            <a:ext cx="5806440" cy="2506972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algn="r"/>
            <a:r>
              <a:rPr lang="en-US" sz="72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EVEN EEN VRAAGJE…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185A6A95-19EF-4A7C-B9AD-BC11E03F7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12864" y="739670"/>
            <a:ext cx="4608576" cy="475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0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5F6EB-14EF-47BC-BB59-036D4551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473679"/>
            <a:ext cx="9552558" cy="207952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800" b="1" dirty="0"/>
            </a:br>
            <a:r>
              <a:rPr lang="en-US" sz="4800" b="1" dirty="0"/>
              <a:t>THEETJE, KOFFIETJE, VRIENDINNETJE, COLLEGAATJE, WIJNTJE - VERKLEINWOORDJE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1D6DE35-18A2-45F2-BCAE-4F45888E2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789" r="1" b="15582"/>
          <a:stretch/>
        </p:blipFill>
        <p:spPr>
          <a:xfrm>
            <a:off x="834934" y="854087"/>
            <a:ext cx="9290304" cy="3280831"/>
          </a:xfrm>
          <a:custGeom>
            <a:avLst/>
            <a:gdLst>
              <a:gd name="connsiteX0" fmla="*/ 402071 w 9290304"/>
              <a:gd name="connsiteY0" fmla="*/ 0 h 3280831"/>
              <a:gd name="connsiteX1" fmla="*/ 9290304 w 9290304"/>
              <a:gd name="connsiteY1" fmla="*/ 0 h 3280831"/>
              <a:gd name="connsiteX2" fmla="*/ 9290304 w 9290304"/>
              <a:gd name="connsiteY2" fmla="*/ 2876895 h 3280831"/>
              <a:gd name="connsiteX3" fmla="*/ 8886368 w 9290304"/>
              <a:gd name="connsiteY3" fmla="*/ 3280831 h 3280831"/>
              <a:gd name="connsiteX4" fmla="*/ 0 w 9290304"/>
              <a:gd name="connsiteY4" fmla="*/ 3280831 h 3280831"/>
              <a:gd name="connsiteX5" fmla="*/ 0 w 9290304"/>
              <a:gd name="connsiteY5" fmla="*/ 402071 h 328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0955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D8383-2EC3-47F8-A7C5-93DF68C05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698"/>
            <a:ext cx="10515600" cy="1325563"/>
          </a:xfrm>
        </p:spPr>
        <p:txBody>
          <a:bodyPr>
            <a:noAutofit/>
          </a:bodyPr>
          <a:lstStyle/>
          <a:p>
            <a:r>
              <a:rPr lang="nl-NL" sz="6600" b="1" dirty="0"/>
              <a:t> </a:t>
            </a:r>
            <a:br>
              <a:rPr lang="nl-NL" sz="6600" b="1" dirty="0"/>
            </a:br>
            <a:r>
              <a:rPr lang="nl-NL" sz="6600" b="1" dirty="0"/>
              <a:t>O ECHT EEN CADEAUTJE!</a:t>
            </a:r>
            <a:br>
              <a:rPr lang="nl-NL" sz="6600" b="1" dirty="0"/>
            </a:br>
            <a:r>
              <a:rPr lang="nl-NL" sz="6600" b="1" dirty="0"/>
              <a:t>(JEUK)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65DC01D-087D-4C87-99AC-D419A4064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7904" y="2103782"/>
            <a:ext cx="3614738" cy="3614738"/>
          </a:xfrm>
        </p:spPr>
      </p:pic>
    </p:spTree>
    <p:extLst>
      <p:ext uri="{BB962C8B-B14F-4D97-AF65-F5344CB8AC3E}">
        <p14:creationId xmlns:p14="http://schemas.microsoft.com/office/powerpoint/2010/main" val="3326278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C0247-A7E5-48B8-8DDE-2495A860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9433" y="4969564"/>
            <a:ext cx="3728353" cy="1616765"/>
          </a:xfrm>
        </p:spPr>
        <p:txBody>
          <a:bodyPr>
            <a:noAutofit/>
          </a:bodyPr>
          <a:lstStyle/>
          <a:p>
            <a:r>
              <a:rPr lang="nl-NL" sz="4800" b="1" dirty="0"/>
              <a:t>DE KLANT </a:t>
            </a:r>
            <a:br>
              <a:rPr lang="nl-NL" sz="4800" b="1" dirty="0"/>
            </a:br>
            <a:r>
              <a:rPr lang="nl-NL" sz="4800" b="1" dirty="0"/>
              <a:t>CENTRAAL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841997-774A-416A-92A9-96B9D48C6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38BE19A-B343-4755-9CF0-CF63E9B28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14" y="0"/>
            <a:ext cx="6989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01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76628" y="4664764"/>
            <a:ext cx="2174398" cy="2193235"/>
          </a:xfrm>
        </p:spPr>
        <p:txBody>
          <a:bodyPr>
            <a:noAutofit/>
          </a:bodyPr>
          <a:lstStyle/>
          <a:p>
            <a:r>
              <a:rPr lang="nl-NL" sz="1800" b="1" dirty="0"/>
              <a:t>Facebook: Mag ik even iets tegen je aanhouden</a:t>
            </a:r>
            <a:br>
              <a:rPr lang="nl-NL" sz="1800" b="1" dirty="0"/>
            </a:br>
            <a:br>
              <a:rPr lang="nl-NL" sz="1800" b="1" dirty="0"/>
            </a:br>
            <a:r>
              <a:rPr lang="nl-NL" sz="1800" b="1" dirty="0"/>
              <a:t>Twitter: @</a:t>
            </a:r>
            <a:r>
              <a:rPr lang="nl-NL" sz="1800" b="1" dirty="0" err="1"/>
              <a:t>Japked</a:t>
            </a:r>
            <a:br>
              <a:rPr lang="nl-NL" sz="1800" b="1" dirty="0"/>
            </a:br>
            <a:endParaRPr lang="nl-NL" sz="1800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428999"/>
            <a:ext cx="2310988" cy="3313521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10989" cy="323639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02986F2-69B5-488E-AFF1-31E1035BA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695" y="0"/>
            <a:ext cx="4444191" cy="674252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355E213-1AD9-456E-A8AD-DC0AAC4F4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277" y="0"/>
            <a:ext cx="2180993" cy="323639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287D3E5-472C-437F-9CEE-20DDD4C3E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1413" y="3428999"/>
            <a:ext cx="2169857" cy="331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0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FE21D-ABDB-41C4-8A39-BE4F6A4B1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491097"/>
            <a:ext cx="5473148" cy="5193498"/>
          </a:xfrm>
        </p:spPr>
        <p:txBody>
          <a:bodyPr>
            <a:normAutofit/>
          </a:bodyPr>
          <a:lstStyle/>
          <a:p>
            <a:r>
              <a:rPr lang="nl-NL" sz="6598" b="1" dirty="0"/>
              <a:t>“JE MOET JE ROL PAKKEN”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A308CF0-A7E8-47D1-B710-193B9D009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0198" y="1685136"/>
            <a:ext cx="5999187" cy="3999458"/>
          </a:xfrm>
        </p:spPr>
      </p:pic>
    </p:spTree>
    <p:extLst>
      <p:ext uri="{BB962C8B-B14F-4D97-AF65-F5344CB8AC3E}">
        <p14:creationId xmlns:p14="http://schemas.microsoft.com/office/powerpoint/2010/main" val="189791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0EF7C-D7C7-4163-BD45-1D2811FD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10458"/>
          </a:xfrm>
        </p:spPr>
        <p:txBody>
          <a:bodyPr/>
          <a:lstStyle/>
          <a:p>
            <a:r>
              <a:rPr lang="nl-NL" b="1" dirty="0"/>
              <a:t>GA GEWOON AAN HET 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509069-488F-4509-A427-FF88BFC75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95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E2A739-83F5-4C09-BD8E-045D03ECE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0243" y="365125"/>
            <a:ext cx="4757531" cy="3888823"/>
          </a:xfrm>
        </p:spPr>
        <p:txBody>
          <a:bodyPr>
            <a:normAutofit/>
          </a:bodyPr>
          <a:lstStyle/>
          <a:p>
            <a:r>
              <a:rPr lang="nl-NL" sz="4800" b="1" dirty="0"/>
              <a:t>PROCESSEN STROOMLIJNEN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F3A7271-D265-44F3-9A81-479B99DCA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109330"/>
            <a:ext cx="6774836" cy="66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35756-1C8C-4113-9F61-A1A05C20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6979"/>
            <a:ext cx="6224752" cy="3673366"/>
          </a:xfrm>
        </p:spPr>
        <p:txBody>
          <a:bodyPr>
            <a:normAutofit/>
          </a:bodyPr>
          <a:lstStyle/>
          <a:p>
            <a:r>
              <a:rPr lang="nl-NL" b="1" dirty="0"/>
              <a:t>‘EEN NIEUWE UITDAGING’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DEDC8A9-2735-4EF0-B61D-02FBBCEAD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1062" y="488731"/>
            <a:ext cx="4283417" cy="6211614"/>
          </a:xfrm>
        </p:spPr>
      </p:pic>
    </p:spTree>
    <p:extLst>
      <p:ext uri="{BB962C8B-B14F-4D97-AF65-F5344CB8AC3E}">
        <p14:creationId xmlns:p14="http://schemas.microsoft.com/office/powerpoint/2010/main" val="350296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C6F4FC-2B73-46D1-8BF0-91084292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5994"/>
            <a:ext cx="10515600" cy="5108023"/>
          </a:xfrm>
        </p:spPr>
        <p:txBody>
          <a:bodyPr>
            <a:normAutofit/>
          </a:bodyPr>
          <a:lstStyle/>
          <a:p>
            <a:r>
              <a:rPr lang="nl-NL" b="1" dirty="0"/>
              <a:t>MENSEN PRATEN MOEILIJK </a:t>
            </a:r>
            <a:br>
              <a:rPr lang="nl-NL" b="1" dirty="0"/>
            </a:br>
            <a:r>
              <a:rPr lang="nl-NL" b="1" dirty="0"/>
              <a:t>OMDAT DAT MAKKELIJKER IS</a:t>
            </a:r>
            <a:br>
              <a:rPr lang="nl-NL" b="1" dirty="0"/>
            </a:b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AE4197-ED9C-4F1B-A365-33600FA67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626" y="1825624"/>
            <a:ext cx="9061174" cy="400740"/>
          </a:xfrm>
        </p:spPr>
        <p:txBody>
          <a:bodyPr>
            <a:normAutofit fontScale="92500" lnSpcReduction="2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397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B2C58-8F93-454C-8C19-4527993A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3598546"/>
            <a:ext cx="5806440" cy="2506972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algn="r"/>
            <a:r>
              <a:rPr lang="en-US" sz="56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TOEGEVOEGDE WAARDE CREËREN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FD36ACF6-B24D-4E42-B682-53337BAC0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67252" y="643464"/>
            <a:ext cx="3299799" cy="494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6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493C7-DD23-4050-B7DD-7E320559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801513"/>
            <a:ext cx="9144000" cy="164149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719073-F437-4EAE-A5DD-59ED8113A4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1B899CA-138F-4461-984D-422D56C43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62884"/>
      </p:ext>
    </p:extLst>
  </p:cSld>
  <p:clrMapOvr>
    <a:masterClrMapping/>
  </p:clrMapOvr>
</p:sld>
</file>

<file path=ppt/theme/theme1.xml><?xml version="1.0" encoding="utf-8"?>
<a:theme xmlns:a="http://schemas.openxmlformats.org/drawingml/2006/main" name="Diept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TM04033923[[fn=Diepte]]</Template>
  <TotalTime>2853</TotalTime>
  <Words>93</Words>
  <Application>Microsoft Office PowerPoint</Application>
  <PresentationFormat>Breedbeeld</PresentationFormat>
  <Paragraphs>28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2" baseType="lpstr">
      <vt:lpstr>Arial</vt:lpstr>
      <vt:lpstr>Corbel</vt:lpstr>
      <vt:lpstr>Diepte</vt:lpstr>
      <vt:lpstr>DIT ZIJN DE ERGSTE  JEUKWOORDEN BIJ  DE NEDERLANDSE VERENIGING  VAN BURGERZAKEN </vt:lpstr>
      <vt:lpstr> JEUKWOORDEN!!</vt:lpstr>
      <vt:lpstr>“JE MOET JE ROL PAKKEN”</vt:lpstr>
      <vt:lpstr>GA GEWOON AAN HET WERK</vt:lpstr>
      <vt:lpstr>PROCESSEN STROOMLIJNEN</vt:lpstr>
      <vt:lpstr>‘EEN NIEUWE UITDAGING’</vt:lpstr>
      <vt:lpstr>MENSEN PRATEN MOEILIJK  OMDAT DAT MAKKELIJKER IS </vt:lpstr>
      <vt:lpstr>TOEGEVOEGDE WAARDE CREËREN</vt:lpstr>
      <vt:lpstr>PowerPoint-presentatie</vt:lpstr>
      <vt:lpstr>EEN MISLUKTE CREATIE CREËREN </vt:lpstr>
      <vt:lpstr>UIT JE COMFORTZONE</vt:lpstr>
      <vt:lpstr>PowerPoint-presentatie</vt:lpstr>
      <vt:lpstr>FEEDBACK OUT OF THE BOX LEAN INPUT TARGETS PERFORMANCE </vt:lpstr>
      <vt:lpstr>DE ENGELSE  ZIEKTE</vt:lpstr>
      <vt:lpstr>“MIETING”</vt:lpstr>
      <vt:lpstr> (JEUK!)</vt:lpstr>
      <vt:lpstr>‘hands-on mentaliteit’</vt:lpstr>
      <vt:lpstr>ERGENS EEN PLASJE OVER DOEN</vt:lpstr>
      <vt:lpstr>PowerPoint-presentatie</vt:lpstr>
      <vt:lpstr>DOORLOOPTIJD</vt:lpstr>
      <vt:lpstr>LAAGHANGEND FRUIT</vt:lpstr>
      <vt:lpstr>PowerPoint-presentatie</vt:lpstr>
      <vt:lpstr>ERGENS EEN KLAP OP GEVEN</vt:lpstr>
      <vt:lpstr>IK HOOR WAT JE ZEGT</vt:lpstr>
      <vt:lpstr>EVEN EEN VRAAGJE…</vt:lpstr>
      <vt:lpstr> THEETJE, KOFFIETJE, VRIENDINNETJE, COLLEGAATJE, WIJNTJE - VERKLEINWOORDJE</vt:lpstr>
      <vt:lpstr>  O ECHT EEN CADEAUTJE! (JEUK) </vt:lpstr>
      <vt:lpstr>DE KLANT  CENTRAAL</vt:lpstr>
      <vt:lpstr>Facebook: Mag ik even iets tegen je aanhouden  Twitter: @Japked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Bouma, Japke</dc:creator>
  <cp:lastModifiedBy>Bouma, Japke</cp:lastModifiedBy>
  <cp:revision>97</cp:revision>
  <dcterms:created xsi:type="dcterms:W3CDTF">2017-06-04T14:13:37Z</dcterms:created>
  <dcterms:modified xsi:type="dcterms:W3CDTF">2019-09-29T14:03:28Z</dcterms:modified>
</cp:coreProperties>
</file>